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9" r:id="rId4"/>
    <p:sldMasterId id="2147483675" r:id="rId5"/>
    <p:sldMasterId id="2147483684" r:id="rId6"/>
    <p:sldMasterId id="2147483692" r:id="rId7"/>
    <p:sldMasterId id="2147483699" r:id="rId8"/>
    <p:sldMasterId id="2147483709" r:id="rId9"/>
    <p:sldMasterId id="2147483713" r:id="rId10"/>
    <p:sldMasterId id="2147483722" r:id="rId11"/>
    <p:sldMasterId id="2147483734"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Lst>
  <p:sldSz cy="6858000" cx="12192000"/>
  <p:notesSz cx="6858000" cy="9144000"/>
  <p:embeddedFontLst>
    <p:embeddedFont>
      <p:font typeface="Roboto"/>
      <p:regular r:id="rId37"/>
      <p:bold r:id="rId38"/>
      <p:italic r:id="rId39"/>
      <p:boldItalic r:id="rId40"/>
    </p:embeddedFont>
    <p:embeddedFont>
      <p:font typeface="Quattrocento Sans"/>
      <p:regular r:id="rId41"/>
      <p:bold r:id="rId42"/>
      <p:italic r:id="rId43"/>
      <p:boldItalic r:id="rId44"/>
    </p:embeddedFont>
    <p:embeddedFont>
      <p:font typeface="Helvetica Neue"/>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hdeRFzh+0/F/1jqSgddOOGA9cc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QuattrocentoSans-bold.fntdata"/><Relationship Id="rId41" Type="http://schemas.openxmlformats.org/officeDocument/2006/relationships/font" Target="fonts/QuattrocentoSans-regular.fntdata"/><Relationship Id="rId44" Type="http://schemas.openxmlformats.org/officeDocument/2006/relationships/font" Target="fonts/QuattrocentoSans-boldItalic.fntdata"/><Relationship Id="rId43" Type="http://schemas.openxmlformats.org/officeDocument/2006/relationships/font" Target="fonts/QuattrocentoSans-italic.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customschemas.google.com/relationships/presentationmetadata" Target="meta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37" Type="http://schemas.openxmlformats.org/officeDocument/2006/relationships/font" Target="fonts/Roboto-regular.fntdata"/><Relationship Id="rId36" Type="http://schemas.openxmlformats.org/officeDocument/2006/relationships/slide" Target="slides/slide23.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26" Type="http://schemas.openxmlformats.org/officeDocument/2006/relationships/slide" Target="slides/slide13.xml"/><Relationship Id="rId25" Type="http://schemas.openxmlformats.org/officeDocument/2006/relationships/slide" Target="slides/slide12.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11" Type="http://schemas.openxmlformats.org/officeDocument/2006/relationships/slideMaster" Target="slideMasters/slideMaster9.xml"/><Relationship Id="rId10" Type="http://schemas.openxmlformats.org/officeDocument/2006/relationships/slideMaster" Target="slideMasters/slideMaster8.xml"/><Relationship Id="rId13" Type="http://schemas.openxmlformats.org/officeDocument/2006/relationships/notesMaster" Target="notesMasters/notesMaster1.xml"/><Relationship Id="rId12" Type="http://schemas.openxmlformats.org/officeDocument/2006/relationships/slideMaster" Target="slideMasters/slideMaster10.xml"/><Relationship Id="rId15" Type="http://schemas.openxmlformats.org/officeDocument/2006/relationships/slide" Target="slides/slide2.xml"/><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16z.com/" TargetMode="External"/><Relationship Id="rId3" Type="http://schemas.openxmlformats.org/officeDocument/2006/relationships/hyperlink" Target="https://a16z.com/"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5195e422c4_1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5195e422c4_1_2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400"/>
              <a:t>MIKE</a:t>
            </a:r>
            <a:endParaRPr sz="1400"/>
          </a:p>
          <a:p>
            <a:pPr indent="0" lvl="0" marL="0" marR="0" rtl="0" algn="l">
              <a:lnSpc>
                <a:spcPct val="100000"/>
              </a:lnSpc>
              <a:spcBef>
                <a:spcPts val="0"/>
              </a:spcBef>
              <a:spcAft>
                <a:spcPts val="0"/>
              </a:spcAft>
              <a:buClr>
                <a:schemeClr val="dk1"/>
              </a:buClr>
              <a:buSzPts val="1100"/>
              <a:buFont typeface="Arial"/>
              <a:buNone/>
            </a:pPr>
            <a:r>
              <a:t/>
            </a:r>
            <a:endParaRPr sz="1400"/>
          </a:p>
          <a:p>
            <a:pPr indent="0" lvl="0" marL="0" marR="0" rtl="0" algn="l">
              <a:lnSpc>
                <a:spcPct val="100000"/>
              </a:lnSpc>
              <a:spcBef>
                <a:spcPts val="0"/>
              </a:spcBef>
              <a:spcAft>
                <a:spcPts val="0"/>
              </a:spcAft>
              <a:buClr>
                <a:schemeClr val="dk1"/>
              </a:buClr>
              <a:buSzPts val="1100"/>
              <a:buFont typeface="Arial"/>
              <a:buNone/>
            </a:pPr>
            <a:r>
              <a:rPr lang="en-US" sz="1400"/>
              <a:t>So let’s begin….</a:t>
            </a:r>
            <a:endParaRPr sz="1400"/>
          </a:p>
          <a:p>
            <a:pPr indent="0" lvl="0" marL="0" marR="0" rtl="0" algn="l">
              <a:lnSpc>
                <a:spcPct val="100000"/>
              </a:lnSpc>
              <a:spcBef>
                <a:spcPts val="0"/>
              </a:spcBef>
              <a:spcAft>
                <a:spcPts val="0"/>
              </a:spcAft>
              <a:buClr>
                <a:schemeClr val="dk1"/>
              </a:buClr>
              <a:buSzPts val="1100"/>
              <a:buFont typeface="Arial"/>
              <a:buNone/>
            </a:pPr>
            <a:r>
              <a:t/>
            </a:r>
            <a:endParaRPr sz="1400"/>
          </a:p>
          <a:p>
            <a:pPr indent="0" lvl="0" marL="0" marR="0" rtl="0" algn="l">
              <a:lnSpc>
                <a:spcPct val="100000"/>
              </a:lnSpc>
              <a:spcBef>
                <a:spcPts val="0"/>
              </a:spcBef>
              <a:spcAft>
                <a:spcPts val="0"/>
              </a:spcAft>
              <a:buClr>
                <a:schemeClr val="dk1"/>
              </a:buClr>
              <a:buSzPts val="1100"/>
              <a:buFont typeface="Arial"/>
              <a:buNone/>
            </a:pPr>
            <a:r>
              <a:rPr lang="en-US" sz="1400"/>
              <a:t>Intros- around the horn on both sides</a:t>
            </a:r>
            <a:endParaRPr sz="1400"/>
          </a:p>
          <a:p>
            <a:pPr indent="0" lvl="0" marL="0" marR="0" rtl="0" algn="l">
              <a:lnSpc>
                <a:spcPct val="100000"/>
              </a:lnSpc>
              <a:spcBef>
                <a:spcPts val="0"/>
              </a:spcBef>
              <a:spcAft>
                <a:spcPts val="0"/>
              </a:spcAft>
              <a:buClr>
                <a:schemeClr val="dk1"/>
              </a:buClr>
              <a:buSzPts val="1100"/>
              <a:buFont typeface="Arial"/>
              <a:buNone/>
            </a:pPr>
            <a:r>
              <a:t/>
            </a:r>
            <a:endParaRPr sz="1400"/>
          </a:p>
          <a:p>
            <a:pPr indent="0" lvl="0" marL="0" marR="0" rtl="0" algn="l">
              <a:lnSpc>
                <a:spcPct val="100000"/>
              </a:lnSpc>
              <a:spcBef>
                <a:spcPts val="0"/>
              </a:spcBef>
              <a:spcAft>
                <a:spcPts val="0"/>
              </a:spcAft>
              <a:buClr>
                <a:schemeClr val="dk1"/>
              </a:buClr>
              <a:buSzPts val="1100"/>
              <a:buFont typeface="Arial"/>
              <a:buNone/>
            </a:pPr>
            <a:r>
              <a:t/>
            </a:r>
            <a:endParaRPr sz="1400"/>
          </a:p>
          <a:p>
            <a:pPr indent="0" lvl="0" marL="0" marR="0" rtl="0" algn="l">
              <a:lnSpc>
                <a:spcPct val="100000"/>
              </a:lnSpc>
              <a:spcBef>
                <a:spcPts val="0"/>
              </a:spcBef>
              <a:spcAft>
                <a:spcPts val="0"/>
              </a:spcAft>
              <a:buSzPts val="1400"/>
              <a:buNone/>
            </a:pPr>
            <a:r>
              <a:t/>
            </a:r>
            <a:endParaRPr/>
          </a:p>
        </p:txBody>
      </p:sp>
      <p:sp>
        <p:nvSpPr>
          <p:cNvPr id="493" name="Google Shape;493;g5195e422c4_1_2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5195e422c4_1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g5195e422c4_1_3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Azure Databricks features –</a:t>
            </a:r>
            <a:endParaRPr sz="16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Enhance your teams’ productivity</a:t>
            </a:r>
            <a:endParaRPr/>
          </a:p>
          <a:p>
            <a:pPr indent="0" lvl="1" marL="45720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Get started quickly </a:t>
            </a:r>
            <a:r>
              <a:rPr lang="en-US" sz="1200">
                <a:solidFill>
                  <a:schemeClr val="dk1"/>
                </a:solidFill>
                <a:latin typeface="Calibri"/>
                <a:ea typeface="Calibri"/>
                <a:cs typeface="Calibri"/>
                <a:sym typeface="Calibri"/>
              </a:rPr>
              <a:t>by launching your new Spark environment with one click.</a:t>
            </a:r>
            <a:endParaRPr/>
          </a:p>
          <a:p>
            <a:pPr indent="0" lvl="1" marL="45720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Share your insights in powerful ways </a:t>
            </a:r>
            <a:r>
              <a:rPr lang="en-US" sz="1200">
                <a:solidFill>
                  <a:schemeClr val="dk1"/>
                </a:solidFill>
                <a:latin typeface="Calibri"/>
                <a:ea typeface="Calibri"/>
                <a:cs typeface="Calibri"/>
                <a:sym typeface="Calibri"/>
              </a:rPr>
              <a:t>through rich integration with PowerBI.</a:t>
            </a:r>
            <a:endParaRPr/>
          </a:p>
          <a:p>
            <a:pPr indent="0" lvl="1" marL="45720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Improve collaboration </a:t>
            </a:r>
            <a:r>
              <a:rPr lang="en-US" sz="1200">
                <a:solidFill>
                  <a:schemeClr val="dk1"/>
                </a:solidFill>
                <a:latin typeface="Calibri"/>
                <a:ea typeface="Calibri"/>
                <a:cs typeface="Calibri"/>
                <a:sym typeface="Calibri"/>
              </a:rPr>
              <a:t>amongst your analytics team through a unified workspace.</a:t>
            </a:r>
            <a:endParaRPr/>
          </a:p>
          <a:p>
            <a:pPr indent="0" lvl="1" marL="45720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Innovate faster </a:t>
            </a:r>
            <a:r>
              <a:rPr lang="en-US" sz="1200">
                <a:solidFill>
                  <a:schemeClr val="dk1"/>
                </a:solidFill>
                <a:latin typeface="Calibri"/>
                <a:ea typeface="Calibri"/>
                <a:cs typeface="Calibri"/>
                <a:sym typeface="Calibri"/>
              </a:rPr>
              <a:t>with native integration with rest of Azure platform.</a:t>
            </a:r>
            <a:endParaRPr/>
          </a:p>
          <a:p>
            <a:pPr indent="0" lvl="0" marL="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Build</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on the most compliant and trusted cloud</a:t>
            </a:r>
            <a:endParaRPr/>
          </a:p>
          <a:p>
            <a:pPr indent="0" lvl="1" marL="45720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Simplify security and identity control </a:t>
            </a:r>
            <a:r>
              <a:rPr lang="en-US" sz="1200">
                <a:solidFill>
                  <a:schemeClr val="dk1"/>
                </a:solidFill>
                <a:latin typeface="Calibri"/>
                <a:ea typeface="Calibri"/>
                <a:cs typeface="Calibri"/>
                <a:sym typeface="Calibri"/>
              </a:rPr>
              <a:t>with built-in integration with Active Directory.</a:t>
            </a:r>
            <a:endParaRPr/>
          </a:p>
          <a:p>
            <a:pPr indent="0" lvl="1" marL="45720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Regulate access </a:t>
            </a:r>
            <a:r>
              <a:rPr lang="en-US" sz="1200">
                <a:solidFill>
                  <a:schemeClr val="dk1"/>
                </a:solidFill>
                <a:latin typeface="Calibri"/>
                <a:ea typeface="Calibri"/>
                <a:cs typeface="Calibri"/>
                <a:sym typeface="Calibri"/>
              </a:rPr>
              <a:t>with fine-grained user permissions to Azure Databricks’ notebooks, clusters, jobs and data. </a:t>
            </a:r>
            <a:endParaRPr/>
          </a:p>
          <a:p>
            <a:pPr indent="0" lvl="1" marL="45720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Build with confidence on the trusted cloud </a:t>
            </a:r>
            <a:r>
              <a:rPr lang="en-US" sz="1200">
                <a:solidFill>
                  <a:schemeClr val="dk1"/>
                </a:solidFill>
                <a:latin typeface="Calibri"/>
                <a:ea typeface="Calibri"/>
                <a:cs typeface="Calibri"/>
                <a:sym typeface="Calibri"/>
              </a:rPr>
              <a:t>backed by unmatched support, compliance and SLAs.</a:t>
            </a:r>
            <a:endParaRPr/>
          </a:p>
          <a:p>
            <a:pPr indent="0" lvl="0" marL="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Scale without limits</a:t>
            </a:r>
            <a:endParaRPr/>
          </a:p>
          <a:p>
            <a:pPr indent="0" lvl="1" marL="45720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Operate at massive scale </a:t>
            </a:r>
            <a:r>
              <a:rPr lang="en-US" sz="1200">
                <a:solidFill>
                  <a:schemeClr val="dk1"/>
                </a:solidFill>
                <a:latin typeface="Calibri"/>
                <a:ea typeface="Calibri"/>
                <a:cs typeface="Calibri"/>
                <a:sym typeface="Calibri"/>
              </a:rPr>
              <a:t>without limits globally.</a:t>
            </a:r>
            <a:endParaRPr/>
          </a:p>
          <a:p>
            <a:pPr indent="0" lvl="1" marL="45720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Accelerate data processing </a:t>
            </a:r>
            <a:r>
              <a:rPr lang="en-US" sz="1200">
                <a:solidFill>
                  <a:schemeClr val="dk1"/>
                </a:solidFill>
                <a:latin typeface="Calibri"/>
                <a:ea typeface="Calibri"/>
                <a:cs typeface="Calibri"/>
                <a:sym typeface="Calibri"/>
              </a:rPr>
              <a:t>with the fastest Spark engine. </a:t>
            </a:r>
            <a:endParaRPr/>
          </a:p>
          <a:p>
            <a:pPr indent="0" lvl="0" marL="0" rtl="0" algn="l">
              <a:lnSpc>
                <a:spcPct val="100000"/>
              </a:lnSpc>
              <a:spcBef>
                <a:spcPts val="0"/>
              </a:spcBef>
              <a:spcAft>
                <a:spcPts val="0"/>
              </a:spcAft>
              <a:buSzPts val="1400"/>
              <a:buNone/>
            </a:pPr>
            <a:r>
              <a:t/>
            </a:r>
            <a:endParaRPr/>
          </a:p>
        </p:txBody>
      </p:sp>
      <p:sp>
        <p:nvSpPr>
          <p:cNvPr id="714" name="Google Shape;714;g5195e422c4_1_380: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715" name="Google Shape;715;g5195e422c4_1_380: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582358"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16" name="Google Shape;716;g5195e422c4_1_380: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5/22/2019 10:58 AM</a:t>
            </a:r>
            <a:endParaRPr b="0" i="0" sz="1200" u="none" cap="none" strike="noStrike">
              <a:solidFill>
                <a:srgbClr val="000000"/>
              </a:solidFill>
              <a:latin typeface="Quattrocento Sans"/>
              <a:ea typeface="Quattrocento Sans"/>
              <a:cs typeface="Quattrocento Sans"/>
              <a:sym typeface="Quattrocento Sans"/>
            </a:endParaRPr>
          </a:p>
        </p:txBody>
      </p:sp>
      <p:sp>
        <p:nvSpPr>
          <p:cNvPr id="717" name="Google Shape;717;g5195e422c4_1_3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5195e422c4_1_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5195e422c4_1_4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en-US"/>
              <a:t>Databricks, founded by the team that created Apache Spark – unified analytics platform that accelerates innovation by unifying data science, engineering &amp; business.</a:t>
            </a:r>
            <a:endParaRPr/>
          </a:p>
          <a:p>
            <a:pPr indent="-171450" lvl="0" marL="171450" rtl="0" algn="l">
              <a:lnSpc>
                <a:spcPct val="100000"/>
              </a:lnSpc>
              <a:spcBef>
                <a:spcPts val="0"/>
              </a:spcBef>
              <a:spcAft>
                <a:spcPts val="0"/>
              </a:spcAft>
              <a:buClr>
                <a:schemeClr val="dk1"/>
              </a:buClr>
              <a:buSzPts val="1200"/>
              <a:buFont typeface="Arial"/>
              <a:buChar char="•"/>
            </a:pPr>
            <a:r>
              <a:rPr lang="en-US"/>
              <a:t>75% of the code committed to Apache Spark comes from Databricks</a:t>
            </a:r>
            <a:endParaRPr/>
          </a:p>
          <a:p>
            <a:pPr indent="-95250" lvl="0" marL="171450" rtl="0" algn="l">
              <a:lnSpc>
                <a:spcPct val="100000"/>
              </a:lnSpc>
              <a:spcBef>
                <a:spcPts val="0"/>
              </a:spcBef>
              <a:spcAft>
                <a:spcPts val="0"/>
              </a:spcAft>
              <a:buClr>
                <a:schemeClr val="dk1"/>
              </a:buClr>
              <a:buSzPts val="1200"/>
              <a:buFont typeface="Arial"/>
              <a:buNone/>
            </a:pPr>
            <a:r>
              <a:t/>
            </a:r>
            <a:endParaRPr/>
          </a:p>
          <a:p>
            <a:pPr indent="-171450" lvl="0" marL="171450" rtl="0" algn="l">
              <a:lnSpc>
                <a:spcPct val="100000"/>
              </a:lnSpc>
              <a:spcBef>
                <a:spcPts val="0"/>
              </a:spcBef>
              <a:spcAft>
                <a:spcPts val="0"/>
              </a:spcAft>
              <a:buClr>
                <a:schemeClr val="dk1"/>
              </a:buClr>
              <a:buSzPts val="1200"/>
              <a:buFont typeface="Arial"/>
              <a:buChar char="•"/>
            </a:pPr>
            <a:r>
              <a:rPr b="1" lang="en-US"/>
              <a:t>Unified Runtime</a:t>
            </a:r>
            <a:endParaRPr/>
          </a:p>
          <a:p>
            <a:pPr indent="-171450" lvl="1" marL="628650" rtl="0" algn="l">
              <a:lnSpc>
                <a:spcPct val="100000"/>
              </a:lnSpc>
              <a:spcBef>
                <a:spcPts val="0"/>
              </a:spcBef>
              <a:spcAft>
                <a:spcPts val="0"/>
              </a:spcAft>
              <a:buClr>
                <a:schemeClr val="dk1"/>
              </a:buClr>
              <a:buSzPts val="1200"/>
              <a:buFont typeface="Arial"/>
              <a:buChar char="•"/>
            </a:pPr>
            <a:r>
              <a:rPr lang="en-US"/>
              <a:t>Create clusters in seconds, dynamically scale them up and down. </a:t>
            </a:r>
            <a:endParaRPr/>
          </a:p>
          <a:p>
            <a:pPr indent="-171450" lvl="1" marL="628650" rtl="0" algn="l">
              <a:lnSpc>
                <a:spcPct val="100000"/>
              </a:lnSpc>
              <a:spcBef>
                <a:spcPts val="0"/>
              </a:spcBef>
              <a:spcAft>
                <a:spcPts val="0"/>
              </a:spcAft>
              <a:buClr>
                <a:schemeClr val="dk1"/>
              </a:buClr>
              <a:buSzPts val="1200"/>
              <a:buFont typeface="Arial"/>
              <a:buChar char="•"/>
            </a:pPr>
            <a:r>
              <a:rPr lang="en-US"/>
              <a:t>They’ve made enhancements to Spark engine to make it 10x faster than open source Spark</a:t>
            </a:r>
            <a:endParaRPr/>
          </a:p>
          <a:p>
            <a:pPr indent="-171450" lvl="1" marL="628650" rtl="0" algn="l">
              <a:lnSpc>
                <a:spcPct val="100000"/>
              </a:lnSpc>
              <a:spcBef>
                <a:spcPts val="0"/>
              </a:spcBef>
              <a:spcAft>
                <a:spcPts val="0"/>
              </a:spcAft>
              <a:buClr>
                <a:schemeClr val="dk1"/>
              </a:buClr>
              <a:buSzPts val="1200"/>
              <a:buFont typeface="Arial"/>
              <a:buChar char="•"/>
            </a:pPr>
            <a:r>
              <a:rPr lang="en-US"/>
              <a:t>Serverless- </a:t>
            </a:r>
            <a:r>
              <a:rPr b="0" i="0" lang="en-US" sz="1600" u="none" cap="none" strike="noStrike">
                <a:solidFill>
                  <a:srgbClr val="000000"/>
                </a:solidFill>
                <a:latin typeface="Arial"/>
                <a:ea typeface="Arial"/>
                <a:cs typeface="Arial"/>
                <a:sym typeface="Arial"/>
              </a:rPr>
              <a:t>Auto-configured multi-user cluster,  Reliable sharing with fault isolation</a:t>
            </a:r>
            <a:endParaRPr/>
          </a:p>
          <a:p>
            <a:pPr indent="-95250" lvl="0" marL="171450" rtl="0" algn="l">
              <a:lnSpc>
                <a:spcPct val="100000"/>
              </a:lnSpc>
              <a:spcBef>
                <a:spcPts val="0"/>
              </a:spcBef>
              <a:spcAft>
                <a:spcPts val="0"/>
              </a:spcAft>
              <a:buClr>
                <a:schemeClr val="dk1"/>
              </a:buClr>
              <a:buSzPts val="1200"/>
              <a:buFont typeface="Arial"/>
              <a:buNone/>
            </a:pPr>
            <a:r>
              <a:t/>
            </a:r>
            <a:endParaRPr b="1"/>
          </a:p>
          <a:p>
            <a:pPr indent="-171450" lvl="0" marL="171450" rtl="0" algn="l">
              <a:lnSpc>
                <a:spcPct val="100000"/>
              </a:lnSpc>
              <a:spcBef>
                <a:spcPts val="0"/>
              </a:spcBef>
              <a:spcAft>
                <a:spcPts val="0"/>
              </a:spcAft>
              <a:buClr>
                <a:schemeClr val="dk1"/>
              </a:buClr>
              <a:buSzPts val="1200"/>
              <a:buFont typeface="Arial"/>
              <a:buChar char="•"/>
            </a:pPr>
            <a:r>
              <a:rPr b="1" lang="en-US"/>
              <a:t>Unified Collaboration</a:t>
            </a:r>
            <a:endParaRPr/>
          </a:p>
          <a:p>
            <a:pPr indent="-171450" lvl="1" marL="628650" rtl="0" algn="l">
              <a:lnSpc>
                <a:spcPct val="100000"/>
              </a:lnSpc>
              <a:spcBef>
                <a:spcPts val="0"/>
              </a:spcBef>
              <a:spcAft>
                <a:spcPts val="0"/>
              </a:spcAft>
              <a:buClr>
                <a:schemeClr val="dk1"/>
              </a:buClr>
              <a:buSzPts val="1200"/>
              <a:buFont typeface="Arial"/>
              <a:buChar char="•"/>
            </a:pPr>
            <a:r>
              <a:rPr lang="en-US"/>
              <a:t>Overall – a simple &amp; collaborative environment that enables your entire team to use Spark &amp; interact with your data simultaneously</a:t>
            </a:r>
            <a:endParaRPr/>
          </a:p>
          <a:p>
            <a:pPr indent="-171450" lvl="1" marL="628650" rtl="0" algn="l">
              <a:lnSpc>
                <a:spcPct val="100000"/>
              </a:lnSpc>
              <a:spcBef>
                <a:spcPts val="0"/>
              </a:spcBef>
              <a:spcAft>
                <a:spcPts val="0"/>
              </a:spcAft>
              <a:buClr>
                <a:schemeClr val="dk1"/>
              </a:buClr>
              <a:buSzPts val="1200"/>
              <a:buFont typeface="Arial"/>
              <a:buChar char="•"/>
            </a:pPr>
            <a:r>
              <a:rPr lang="en-US"/>
              <a:t>DE – Improve ETL performance, zero management clusters. Execute production code from within notebooks</a:t>
            </a:r>
            <a:endParaRPr/>
          </a:p>
          <a:p>
            <a:pPr indent="-171450" lvl="1" marL="628650" rtl="0" algn="l">
              <a:lnSpc>
                <a:spcPct val="100000"/>
              </a:lnSpc>
              <a:spcBef>
                <a:spcPts val="0"/>
              </a:spcBef>
              <a:spcAft>
                <a:spcPts val="0"/>
              </a:spcAft>
              <a:buClr>
                <a:schemeClr val="dk1"/>
              </a:buClr>
              <a:buSzPts val="1200"/>
              <a:buFont typeface="Arial"/>
              <a:buChar char="•"/>
            </a:pPr>
            <a:r>
              <a:rPr lang="en-US"/>
              <a:t>DS - For data scientists, easy data exploration in notebooks</a:t>
            </a:r>
            <a:endParaRPr/>
          </a:p>
          <a:p>
            <a:pPr indent="-171450" lvl="1" marL="628650" rtl="0" algn="l">
              <a:lnSpc>
                <a:spcPct val="100000"/>
              </a:lnSpc>
              <a:spcBef>
                <a:spcPts val="0"/>
              </a:spcBef>
              <a:spcAft>
                <a:spcPts val="0"/>
              </a:spcAft>
              <a:buClr>
                <a:schemeClr val="dk1"/>
              </a:buClr>
              <a:buSzPts val="1200"/>
              <a:buFont typeface="Arial"/>
              <a:buChar char="•"/>
            </a:pPr>
            <a:r>
              <a:rPr lang="en-US"/>
              <a:t>Business SME – interactive dashboards empower teams to create dynamic reports</a:t>
            </a:r>
            <a:endParaRPr/>
          </a:p>
          <a:p>
            <a:pPr indent="-95250" lvl="1" marL="628650" rtl="0" algn="l">
              <a:lnSpc>
                <a:spcPct val="100000"/>
              </a:lnSpc>
              <a:spcBef>
                <a:spcPts val="0"/>
              </a:spcBef>
              <a:spcAft>
                <a:spcPts val="0"/>
              </a:spcAft>
              <a:buClr>
                <a:schemeClr val="dk1"/>
              </a:buClr>
              <a:buSzPts val="1200"/>
              <a:buFont typeface="Arial"/>
              <a:buNone/>
            </a:pPr>
            <a:r>
              <a:t/>
            </a:r>
            <a:endParaRPr/>
          </a:p>
          <a:p>
            <a:pPr indent="-171450" lvl="0" marL="171450" rtl="0" algn="l">
              <a:lnSpc>
                <a:spcPct val="100000"/>
              </a:lnSpc>
              <a:spcBef>
                <a:spcPts val="0"/>
              </a:spcBef>
              <a:spcAft>
                <a:spcPts val="0"/>
              </a:spcAft>
              <a:buClr>
                <a:schemeClr val="dk1"/>
              </a:buClr>
              <a:buSzPts val="1200"/>
              <a:buFont typeface="Arial"/>
              <a:buChar char="•"/>
            </a:pPr>
            <a:r>
              <a:rPr b="1" lang="en-US"/>
              <a:t>Enterprise Security</a:t>
            </a:r>
            <a:endParaRPr/>
          </a:p>
          <a:p>
            <a:pPr indent="-171450" lvl="1" marL="628650" rtl="0" algn="l">
              <a:lnSpc>
                <a:spcPct val="100000"/>
              </a:lnSpc>
              <a:spcBef>
                <a:spcPts val="0"/>
              </a:spcBef>
              <a:spcAft>
                <a:spcPts val="0"/>
              </a:spcAft>
              <a:buClr>
                <a:schemeClr val="dk1"/>
              </a:buClr>
              <a:buSzPts val="1200"/>
              <a:buFont typeface="Arial"/>
              <a:buChar char="•"/>
            </a:pPr>
            <a:r>
              <a:rPr b="0" lang="en-US"/>
              <a:t>Encryption</a:t>
            </a:r>
            <a:endParaRPr/>
          </a:p>
          <a:p>
            <a:pPr indent="-171450" lvl="1" marL="628650" rtl="0" algn="l">
              <a:lnSpc>
                <a:spcPct val="100000"/>
              </a:lnSpc>
              <a:spcBef>
                <a:spcPts val="0"/>
              </a:spcBef>
              <a:spcAft>
                <a:spcPts val="0"/>
              </a:spcAft>
              <a:buClr>
                <a:schemeClr val="dk1"/>
              </a:buClr>
              <a:buSzPts val="1200"/>
              <a:buFont typeface="Arial"/>
              <a:buChar char="•"/>
            </a:pPr>
            <a:r>
              <a:rPr b="0" lang="en-US"/>
              <a:t>Fine grained  Role-based access control (files, clusters, code, application, dashboard)</a:t>
            </a:r>
            <a:endParaRPr/>
          </a:p>
          <a:p>
            <a:pPr indent="-171450" lvl="1" marL="628650" rtl="0" algn="l">
              <a:lnSpc>
                <a:spcPct val="100000"/>
              </a:lnSpc>
              <a:spcBef>
                <a:spcPts val="0"/>
              </a:spcBef>
              <a:spcAft>
                <a:spcPts val="0"/>
              </a:spcAft>
              <a:buClr>
                <a:schemeClr val="dk1"/>
              </a:buClr>
              <a:buSzPts val="1200"/>
              <a:buFont typeface="Arial"/>
              <a:buChar char="•"/>
            </a:pPr>
            <a:r>
              <a:rPr b="0" lang="en-US"/>
              <a:t>Compliance</a:t>
            </a:r>
            <a:endParaRPr/>
          </a:p>
          <a:p>
            <a:pPr indent="-95250" lvl="1" marL="628650" rtl="0" algn="l">
              <a:lnSpc>
                <a:spcPct val="100000"/>
              </a:lnSpc>
              <a:spcBef>
                <a:spcPts val="0"/>
              </a:spcBef>
              <a:spcAft>
                <a:spcPts val="0"/>
              </a:spcAft>
              <a:buClr>
                <a:schemeClr val="dk1"/>
              </a:buClr>
              <a:buSzPts val="1200"/>
              <a:buFont typeface="Arial"/>
              <a:buNone/>
            </a:pPr>
            <a:r>
              <a:t/>
            </a:r>
            <a:endParaRPr b="0"/>
          </a:p>
          <a:p>
            <a:pPr indent="-95250" lvl="1" marL="628650" rtl="0" algn="l">
              <a:lnSpc>
                <a:spcPct val="100000"/>
              </a:lnSpc>
              <a:spcBef>
                <a:spcPts val="0"/>
              </a:spcBef>
              <a:spcAft>
                <a:spcPts val="0"/>
              </a:spcAft>
              <a:buClr>
                <a:schemeClr val="dk1"/>
              </a:buClr>
              <a:buSzPts val="1200"/>
              <a:buFont typeface="Arial"/>
              <a:buNone/>
            </a:pPr>
            <a:r>
              <a:t/>
            </a:r>
            <a:endParaRPr b="0"/>
          </a:p>
          <a:p>
            <a:pPr indent="-95250" lvl="0" marL="171450" rtl="0" algn="l">
              <a:lnSpc>
                <a:spcPct val="100000"/>
              </a:lnSpc>
              <a:spcBef>
                <a:spcPts val="0"/>
              </a:spcBef>
              <a:spcAft>
                <a:spcPts val="0"/>
              </a:spcAft>
              <a:buClr>
                <a:schemeClr val="dk1"/>
              </a:buClr>
              <a:buSzPts val="1200"/>
              <a:buFont typeface="Arial"/>
              <a:buNone/>
            </a:pPr>
            <a:r>
              <a:t/>
            </a:r>
            <a:endParaRPr/>
          </a:p>
          <a:p>
            <a:pPr indent="-171450" lvl="0" marL="171450" rtl="0" algn="l">
              <a:lnSpc>
                <a:spcPct val="100000"/>
              </a:lnSpc>
              <a:spcBef>
                <a:spcPts val="0"/>
              </a:spcBef>
              <a:spcAft>
                <a:spcPts val="0"/>
              </a:spcAft>
              <a:buClr>
                <a:schemeClr val="dk1"/>
              </a:buClr>
              <a:buSzPts val="1200"/>
              <a:buFont typeface="Arial"/>
              <a:buChar char="•"/>
            </a:pPr>
            <a:r>
              <a:rPr b="1" lang="en-US"/>
              <a:t>Rest APIs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DE – DBIO, SPARK, API’s , JOBS</a:t>
            </a:r>
            <a:endParaRPr/>
          </a:p>
          <a:p>
            <a:pPr indent="0" lvl="0" marL="0" rtl="0" algn="l">
              <a:lnSpc>
                <a:spcPct val="100000"/>
              </a:lnSpc>
              <a:spcBef>
                <a:spcPts val="0"/>
              </a:spcBef>
              <a:spcAft>
                <a:spcPts val="0"/>
              </a:spcAft>
              <a:buSzPts val="1400"/>
              <a:buNone/>
            </a:pPr>
            <a:r>
              <a:rPr lang="en-US"/>
              <a:t>DS – Spark and Serverless, Interactive Data Science</a:t>
            </a:r>
            <a:endParaRPr/>
          </a:p>
          <a:p>
            <a:pPr indent="0" lvl="0" marL="0" rtl="0" algn="l">
              <a:lnSpc>
                <a:spcPct val="100000"/>
              </a:lnSpc>
              <a:spcBef>
                <a:spcPts val="0"/>
              </a:spcBef>
              <a:spcAft>
                <a:spcPts val="0"/>
              </a:spcAft>
              <a:buSzPts val="1400"/>
              <a:buNone/>
            </a:pPr>
            <a:r>
              <a:rPr lang="en-US"/>
              <a:t>Data Products - Everything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Creators of Spark</a:t>
            </a:r>
            <a:endParaRPr/>
          </a:p>
          <a:p>
            <a:pPr indent="0" lvl="0" marL="0" rtl="0" algn="l">
              <a:lnSpc>
                <a:spcPct val="100000"/>
              </a:lnSpc>
              <a:spcBef>
                <a:spcPts val="0"/>
              </a:spcBef>
              <a:spcAft>
                <a:spcPts val="0"/>
              </a:spcAft>
              <a:buSzPts val="1400"/>
              <a:buNone/>
            </a:pPr>
            <a:r>
              <a:rPr lang="en-US"/>
              <a:t>Training People</a:t>
            </a:r>
            <a:endParaRPr/>
          </a:p>
          <a:p>
            <a:pPr indent="0" lvl="0" marL="0" rtl="0" algn="l">
              <a:lnSpc>
                <a:spcPct val="100000"/>
              </a:lnSpc>
              <a:spcBef>
                <a:spcPts val="0"/>
              </a:spcBef>
              <a:spcAft>
                <a:spcPts val="0"/>
              </a:spcAft>
              <a:buSzPts val="1400"/>
              <a:buNone/>
            </a:pPr>
            <a:r>
              <a:rPr lang="en-US"/>
              <a:t>Number of Customers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Ingest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Workflow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Schedule / Run / Monitor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Execute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Troubleshoot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Debug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Production Jobs</a:t>
            </a:r>
            <a:endParaRPr/>
          </a:p>
          <a:p>
            <a:pPr indent="0" lvl="0" marL="0" rtl="0" algn="l">
              <a:lnSpc>
                <a:spcPct val="100000"/>
              </a:lnSpc>
              <a:spcBef>
                <a:spcPts val="0"/>
              </a:spcBef>
              <a:spcAft>
                <a:spcPts val="0"/>
              </a:spcAft>
              <a:buSzPts val="1400"/>
              <a:buNone/>
            </a:pPr>
            <a:r>
              <a:rPr lang="en-US"/>
              <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Ingest, ETL, Scheduling, Monitoring</a:t>
            </a:r>
            <a:endParaRPr/>
          </a:p>
        </p:txBody>
      </p:sp>
      <p:sp>
        <p:nvSpPr>
          <p:cNvPr id="752" name="Google Shape;752;g5195e422c4_1_4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766" name="Google Shape;766;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5195e422c4_1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02" name="Google Shape;802;g5195e422c4_1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s</a:t>
            </a:r>
            <a:endParaRPr b="1"/>
          </a:p>
        </p:txBody>
      </p:sp>
      <p:sp>
        <p:nvSpPr>
          <p:cNvPr id="803" name="Google Shape;803;g5195e422c4_1_1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rPr lang="en-US"/>
              <a:t>Over 500 customers participated in the preview of Azure Databricks. One customer, Lennox International, is addressing thousands of consumer devices that are streaming data back to their IoT environment to identify switch failures. By implementing Azure Databricks, they have moved from 60% efficiency to 94% efficiency on detecting failures. Previously, processing 15 devices, which resulted in 2 million records took six hours. With Azure Databricks, they are able to process 25,000 devices - about 10 billion records - in under 14 minutes. But the real reason they chose Azure Databricks was because the way it enables their data science and data engineering teams to collaborate - leading to much faster innovation. This power opens the flood gates to all kinds of new use cases at Lennox.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“At Lennox International, we have 1000’s of devices streaming data back into our IoT environment. </a:t>
            </a:r>
            <a:r>
              <a:rPr b="1" i="0" lang="en-US" sz="1200" u="none" cap="none" strike="noStrike">
                <a:solidFill>
                  <a:srgbClr val="8DA9DB"/>
                </a:solidFill>
                <a:latin typeface="Calibri"/>
                <a:ea typeface="Calibri"/>
                <a:cs typeface="Calibri"/>
                <a:sym typeface="Calibri"/>
              </a:rPr>
              <a:t>With Azure Databricks, we moved from 60% efficiency to 94% efficiency on detecting equipment failures</a:t>
            </a:r>
            <a:r>
              <a:rPr b="0" i="0" lang="en-US" sz="1200" u="none" cap="none" strike="noStrike">
                <a:solidFill>
                  <a:schemeClr val="dk1"/>
                </a:solidFill>
                <a:latin typeface="Calibri"/>
                <a:ea typeface="Calibri"/>
                <a:cs typeface="Calibri"/>
                <a:sym typeface="Calibri"/>
              </a:rPr>
              <a:t>. Using Azure Databricks has </a:t>
            </a:r>
            <a:r>
              <a:rPr b="1" i="0" lang="en-US" sz="1200" u="none" cap="none" strike="noStrike">
                <a:solidFill>
                  <a:srgbClr val="8DA9DB"/>
                </a:solidFill>
                <a:latin typeface="Calibri"/>
                <a:ea typeface="Calibri"/>
                <a:cs typeface="Calibri"/>
                <a:sym typeface="Calibri"/>
              </a:rPr>
              <a:t>opened the flood gates to all kinds of new use cases and innovations</a:t>
            </a:r>
            <a:r>
              <a:rPr b="0" i="0" lang="en-US" sz="1200" u="none" cap="none" strike="noStrike">
                <a:solidFill>
                  <a:schemeClr val="dk1"/>
                </a:solidFill>
                <a:latin typeface="Calibri"/>
                <a:ea typeface="Calibri"/>
                <a:cs typeface="Calibri"/>
                <a:sym typeface="Calibri"/>
              </a:rPr>
              <a:t>. In our previous process, 15 devices, which created 2 million records, took 6 hours to process. With Azure Databricks, we are able to </a:t>
            </a:r>
            <a:r>
              <a:rPr b="1" i="0" lang="en-US" sz="1200" u="none" cap="none" strike="noStrike">
                <a:solidFill>
                  <a:srgbClr val="8DA9DB"/>
                </a:solidFill>
                <a:latin typeface="Calibri"/>
                <a:ea typeface="Calibri"/>
                <a:cs typeface="Calibri"/>
                <a:sym typeface="Calibri"/>
              </a:rPr>
              <a:t>process 25,000 devices– 10 billion records – in under 14 minutes</a:t>
            </a:r>
            <a:r>
              <a:rPr b="0" i="0" lang="en-US" sz="1200" u="none" cap="none" strike="noStrike">
                <a:solidFill>
                  <a:schemeClr val="dk1"/>
                </a:solidFill>
                <a:latin typeface="Calibri"/>
                <a:ea typeface="Calibri"/>
                <a:cs typeface="Calibri"/>
                <a:sym typeface="Calibri"/>
              </a:rPr>
              <a:t>.”</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831" name="Google Shape;831;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5195e422c4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g5195e422c4_1_15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853" name="Google Shape;853;g5195e422c4_1_153:notes"/>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5195e422c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g5195e422c4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Azure Databricks is being deployed at Starbucks as the Data Lake (on ADLS), ETL layer, and advanced analytics platform. </a:t>
            </a:r>
            <a:endParaRPr/>
          </a:p>
        </p:txBody>
      </p:sp>
      <p:sp>
        <p:nvSpPr>
          <p:cNvPr id="877" name="Google Shape;877;g5195e422c4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5195e422c4_1_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10" name="Google Shape;910;g5195e422c4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5195e422c4_1_6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16" name="Google Shape;916;g5195e422c4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5195e422c4_1_7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22" name="Google Shape;922;g5195e422c4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5195e422c4_2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50" u="sng">
                <a:solidFill>
                  <a:srgbClr val="660099"/>
                </a:solidFill>
                <a:highlight>
                  <a:srgbClr val="FFFFFF"/>
                </a:highlight>
                <a:latin typeface="Roboto"/>
                <a:ea typeface="Roboto"/>
                <a:cs typeface="Roboto"/>
                <a:sym typeface="Roboto"/>
                <a:hlinkClick r:id="rId2">
                  <a:extLst>
                    <a:ext uri="{A12FA001-AC4F-418D-AE19-62706E023703}">
                      <ahyp:hlinkClr val="tx"/>
                    </a:ext>
                  </a:extLst>
                </a:hlinkClick>
              </a:rPr>
              <a:t>Andreessen Horowitz</a:t>
            </a:r>
            <a:endParaRPr sz="1350" u="sng">
              <a:solidFill>
                <a:srgbClr val="660099"/>
              </a:solidFill>
              <a:highlight>
                <a:srgbClr val="FFFFFF"/>
              </a:highlight>
              <a:latin typeface="Roboto"/>
              <a:ea typeface="Roboto"/>
              <a:cs typeface="Roboto"/>
              <a:sym typeface="Roboto"/>
              <a:hlinkClick r:id="rId3">
                <a:extLst>
                  <a:ext uri="{A12FA001-AC4F-418D-AE19-62706E023703}">
                    <ahyp:hlinkClr val="tx"/>
                  </a:ext>
                </a:extLst>
              </a:hlinkClick>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Our company’s goal from its inception almost 5 years ago was to truly help companies Accelerate their innovation cycles by bringing together &amp; unifying DS, DE &amp; business for the outcomes they want…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Our charter from the </a:t>
            </a:r>
            <a:r>
              <a:rPr lang="en-US"/>
              <a:t>beginning</a:t>
            </a:r>
            <a:r>
              <a:rPr b="0" i="0" lang="en-US" sz="1200" u="none" cap="none" strike="noStrike">
                <a:solidFill>
                  <a:schemeClr val="dk1"/>
                </a:solidFill>
                <a:latin typeface="Calibri"/>
                <a:ea typeface="Calibri"/>
                <a:cs typeface="Calibri"/>
                <a:sym typeface="Calibri"/>
              </a:rPr>
              <a:t> is not only to </a:t>
            </a:r>
            <a:r>
              <a:rPr lang="en-US"/>
              <a:t>Demystify</a:t>
            </a:r>
            <a:r>
              <a:rPr b="0" i="0" lang="en-US" sz="1200" u="none" cap="none" strike="noStrike">
                <a:solidFill>
                  <a:schemeClr val="dk1"/>
                </a:solidFill>
                <a:latin typeface="Calibri"/>
                <a:ea typeface="Calibri"/>
                <a:cs typeface="Calibri"/>
                <a:sym typeface="Calibri"/>
              </a:rPr>
              <a:t> the challenges that surround those areas, but to also Democratize the Data &amp; the Science to allow customers… and not just the 1% companies (Uber/ FB, Netflix and others) to use this platform for a distinct business advantage. </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We deliver our unified platform as a managed service in the cloud</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We are the foremost experts in doing this…notably our founders are the six guys who created the Spark engine….which was the first unified engine for processing both Big Data &amp; ML….and has become the de-facto OS standard in the industry. Databricks has industrialized spark exponentially and  built an entire Secure Enterprise Platform that meets the needs of the modern enterprise.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114300" marR="114300" rtl="0" algn="l">
              <a:lnSpc>
                <a:spcPct val="142857"/>
              </a:lnSpc>
              <a:spcBef>
                <a:spcPts val="500"/>
              </a:spcBef>
              <a:spcAft>
                <a:spcPts val="0"/>
              </a:spcAft>
              <a:buClr>
                <a:schemeClr val="dk1"/>
              </a:buClr>
              <a:buSzPts val="1100"/>
              <a:buFont typeface="Arial"/>
              <a:buNone/>
            </a:pPr>
            <a:r>
              <a:rPr lang="en-US" sz="1050">
                <a:solidFill>
                  <a:srgbClr val="3C4043"/>
                </a:solidFill>
                <a:latin typeface="Roboto"/>
                <a:ea typeface="Roboto"/>
                <a:cs typeface="Roboto"/>
                <a:sym typeface="Roboto"/>
              </a:rPr>
              <a:t>mention customers, what we do etc. right now it is just a list of projects.</a:t>
            </a:r>
            <a:endParaRPr sz="1050">
              <a:solidFill>
                <a:srgbClr val="3C4043"/>
              </a:solidFill>
              <a:latin typeface="Roboto"/>
              <a:ea typeface="Roboto"/>
              <a:cs typeface="Roboto"/>
              <a:sym typeface="Roboto"/>
            </a:endParaRPr>
          </a:p>
          <a:p>
            <a:pPr indent="0" lvl="0" marL="114300" marR="114300" rtl="0" algn="l">
              <a:lnSpc>
                <a:spcPct val="115000"/>
              </a:lnSpc>
              <a:spcBef>
                <a:spcPts val="500"/>
              </a:spcBef>
              <a:spcAft>
                <a:spcPts val="0"/>
              </a:spcAft>
              <a:buClr>
                <a:schemeClr val="dk1"/>
              </a:buClr>
              <a:buSzPts val="1100"/>
              <a:buFont typeface="Arial"/>
              <a:buNone/>
            </a:pPr>
            <a:r>
              <a:t/>
            </a:r>
            <a:endParaRPr sz="1000">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498" name="Google Shape;498;g5195e422c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5195e422c4_1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g5195e422c4_1_3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lang="en-US" sz="1400"/>
              <a:t>MIKE</a:t>
            </a:r>
            <a:endParaRPr sz="1400"/>
          </a:p>
          <a:p>
            <a:pPr indent="0" lvl="0" marL="0" rtl="0" algn="l">
              <a:lnSpc>
                <a:spcPct val="100000"/>
              </a:lnSpc>
              <a:spcBef>
                <a:spcPts val="0"/>
              </a:spcBef>
              <a:spcAft>
                <a:spcPts val="0"/>
              </a:spcAft>
              <a:buClr>
                <a:schemeClr val="dk1"/>
              </a:buClr>
              <a:buSzPts val="1400"/>
              <a:buFont typeface="Arial"/>
              <a:buNone/>
            </a:pPr>
            <a:r>
              <a:t/>
            </a:r>
            <a:endParaRPr sz="1400"/>
          </a:p>
          <a:p>
            <a:pPr indent="0" lvl="0" marL="0" rtl="0" algn="l">
              <a:lnSpc>
                <a:spcPct val="100000"/>
              </a:lnSpc>
              <a:spcBef>
                <a:spcPts val="0"/>
              </a:spcBef>
              <a:spcAft>
                <a:spcPts val="0"/>
              </a:spcAft>
              <a:buClr>
                <a:schemeClr val="dk1"/>
              </a:buClr>
              <a:buSzPts val="1400"/>
              <a:buFont typeface="Arial"/>
              <a:buNone/>
            </a:pPr>
            <a:r>
              <a:rPr lang="en-US" sz="1400"/>
              <a:t>We’ve got about 10-15 mins of presenting, so I’ll run through this as athletically as I can to go over:</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317500" lvl="0" marL="457200" rtl="0" algn="l">
              <a:lnSpc>
                <a:spcPct val="115000"/>
              </a:lnSpc>
              <a:spcBef>
                <a:spcPts val="0"/>
              </a:spcBef>
              <a:spcAft>
                <a:spcPts val="0"/>
              </a:spcAft>
              <a:buClr>
                <a:schemeClr val="dk1"/>
              </a:buClr>
              <a:buSzPts val="1400"/>
              <a:buChar char="●"/>
            </a:pPr>
            <a:r>
              <a:rPr lang="en-US" sz="1400"/>
              <a:t>What we heard from you Waqas on our Discovery call</a:t>
            </a:r>
            <a:endParaRPr sz="1400"/>
          </a:p>
          <a:p>
            <a:pPr indent="-317500" lvl="0" marL="457200" rtl="0" algn="l">
              <a:lnSpc>
                <a:spcPct val="115000"/>
              </a:lnSpc>
              <a:spcBef>
                <a:spcPts val="0"/>
              </a:spcBef>
              <a:spcAft>
                <a:spcPts val="0"/>
              </a:spcAft>
              <a:buClr>
                <a:schemeClr val="dk1"/>
              </a:buClr>
              <a:buSzPts val="1400"/>
              <a:buChar char="●"/>
            </a:pPr>
            <a:r>
              <a:rPr lang="en-US" sz="1400"/>
              <a:t>What is Spark</a:t>
            </a:r>
            <a:endParaRPr sz="1400"/>
          </a:p>
          <a:p>
            <a:pPr indent="-317500" lvl="0" marL="457200" rtl="0" algn="l">
              <a:lnSpc>
                <a:spcPct val="115000"/>
              </a:lnSpc>
              <a:spcBef>
                <a:spcPts val="0"/>
              </a:spcBef>
              <a:spcAft>
                <a:spcPts val="0"/>
              </a:spcAft>
              <a:buClr>
                <a:schemeClr val="dk1"/>
              </a:buClr>
              <a:buSzPts val="1400"/>
              <a:buChar char="●"/>
            </a:pPr>
            <a:r>
              <a:rPr lang="en-US" sz="1400"/>
              <a:t>Our </a:t>
            </a:r>
            <a:r>
              <a:rPr b="1" lang="en-US" sz="1400"/>
              <a:t>Vision &amp; Product </a:t>
            </a:r>
            <a:endParaRPr sz="1400"/>
          </a:p>
          <a:p>
            <a:pPr indent="-317500" lvl="0" marL="457200" rtl="0" algn="l">
              <a:lnSpc>
                <a:spcPct val="115000"/>
              </a:lnSpc>
              <a:spcBef>
                <a:spcPts val="0"/>
              </a:spcBef>
              <a:spcAft>
                <a:spcPts val="0"/>
              </a:spcAft>
              <a:buClr>
                <a:schemeClr val="dk1"/>
              </a:buClr>
              <a:buSzPts val="1400"/>
              <a:buChar char="●"/>
            </a:pPr>
            <a:r>
              <a:rPr lang="en-US" sz="1400"/>
              <a:t>Take a look at our </a:t>
            </a:r>
            <a:r>
              <a:rPr b="1" lang="en-US" sz="1400"/>
              <a:t>customer landscape</a:t>
            </a:r>
            <a:r>
              <a:rPr lang="en-US" sz="1400"/>
              <a:t> and dig into some high level customer stories</a:t>
            </a:r>
            <a:endParaRPr sz="1400"/>
          </a:p>
          <a:p>
            <a:pPr indent="-317500" lvl="0" marL="457200" rtl="0" algn="l">
              <a:lnSpc>
                <a:spcPct val="115000"/>
              </a:lnSpc>
              <a:spcBef>
                <a:spcPts val="0"/>
              </a:spcBef>
              <a:spcAft>
                <a:spcPts val="0"/>
              </a:spcAft>
              <a:buClr>
                <a:schemeClr val="dk1"/>
              </a:buClr>
              <a:buSzPts val="1400"/>
              <a:buChar char="●"/>
            </a:pPr>
            <a:r>
              <a:rPr lang="en-US" sz="1400"/>
              <a:t>Dive into our Databricks unified analytics platform, which will include a product demo </a:t>
            </a:r>
            <a:endParaRPr sz="1400"/>
          </a:p>
          <a:p>
            <a:pPr indent="-317500" lvl="0" marL="457200" rtl="0" algn="l">
              <a:lnSpc>
                <a:spcPct val="115000"/>
              </a:lnSpc>
              <a:spcBef>
                <a:spcPts val="0"/>
              </a:spcBef>
              <a:spcAft>
                <a:spcPts val="0"/>
              </a:spcAft>
              <a:buClr>
                <a:schemeClr val="dk1"/>
              </a:buClr>
              <a:buSzPts val="1400"/>
              <a:buChar char="●"/>
            </a:pPr>
            <a:r>
              <a:rPr lang="en-US" sz="1400"/>
              <a:t>And finally - talk through next steps</a:t>
            </a:r>
            <a:endParaRPr sz="1400"/>
          </a:p>
          <a:p>
            <a:pPr indent="0" lvl="0" marL="0" rtl="0" algn="l">
              <a:lnSpc>
                <a:spcPct val="115000"/>
              </a:lnSpc>
              <a:spcBef>
                <a:spcPts val="0"/>
              </a:spcBef>
              <a:spcAft>
                <a:spcPts val="0"/>
              </a:spcAft>
              <a:buClr>
                <a:schemeClr val="dk1"/>
              </a:buClr>
              <a:buSzPts val="1100"/>
              <a:buFont typeface="Arial"/>
              <a:buNone/>
            </a:pPr>
            <a:r>
              <a:t/>
            </a:r>
            <a:endParaRPr b="1" sz="1400"/>
          </a:p>
          <a:p>
            <a:pPr indent="0" lvl="0" marL="0" rtl="0" algn="l">
              <a:lnSpc>
                <a:spcPct val="115000"/>
              </a:lnSpc>
              <a:spcBef>
                <a:spcPts val="0"/>
              </a:spcBef>
              <a:spcAft>
                <a:spcPts val="0"/>
              </a:spcAft>
              <a:buClr>
                <a:schemeClr val="dk1"/>
              </a:buClr>
              <a:buSzPts val="1100"/>
              <a:buFont typeface="Arial"/>
              <a:buNone/>
            </a:pPr>
            <a:r>
              <a:rPr lang="en-US" sz="1400"/>
              <a:t>Of Note - Typically activities after these presentations - we usually schedule a follow up review </a:t>
            </a:r>
            <a:r>
              <a:rPr b="1" lang="en-US" sz="1400"/>
              <a:t>session w/ our Security team</a:t>
            </a:r>
            <a:r>
              <a:rPr lang="en-US" sz="1400"/>
              <a:t> to ensure there are no showstoppers and/or kick off discussions specific to spinning up a PoC around use cases that we will work to define.</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en-US" sz="1400"/>
              <a:t>Does that sound good?</a:t>
            </a:r>
            <a:endParaRPr sz="1400"/>
          </a:p>
          <a:p>
            <a:pPr indent="0" lvl="0" marL="0" marR="0" rtl="0" algn="l">
              <a:lnSpc>
                <a:spcPct val="100000"/>
              </a:lnSpc>
              <a:spcBef>
                <a:spcPts val="0"/>
              </a:spcBef>
              <a:spcAft>
                <a:spcPts val="0"/>
              </a:spcAft>
              <a:buClr>
                <a:schemeClr val="dk1"/>
              </a:buClr>
              <a:buSzPts val="1400"/>
              <a:buFont typeface="Calibri"/>
              <a:buNone/>
            </a:pPr>
            <a:r>
              <a:t/>
            </a:r>
            <a:endParaRPr sz="1200"/>
          </a:p>
        </p:txBody>
      </p:sp>
      <p:sp>
        <p:nvSpPr>
          <p:cNvPr id="929" name="Google Shape;929;g5195e422c4_1_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5195e422c4_1_37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51" name="Google Shape;951;g5195e422c4_1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You can get more information about Azure Databricks at databricks.com/azure. </a:t>
            </a:r>
            <a:endParaRPr/>
          </a:p>
          <a:p>
            <a:pPr indent="0" lvl="0" marL="0" marR="0" rtl="0" algn="l">
              <a:lnSpc>
                <a:spcPct val="100000"/>
              </a:lnSpc>
              <a:spcBef>
                <a:spcPts val="0"/>
              </a:spcBef>
              <a:spcAft>
                <a:spcPts val="0"/>
              </a:spcAft>
              <a:buClr>
                <a:srgbClr val="000000"/>
              </a:buClr>
              <a:buSzPts val="1400"/>
              <a:buFont typeface="Arial"/>
              <a:buNone/>
            </a:pPr>
            <a:r>
              <a:rPr lang="en-US"/>
              <a:t>Get started with Azure Databricks at bit.ly/AzureDatabricks</a:t>
            </a:r>
            <a:endParaRPr/>
          </a:p>
        </p:txBody>
      </p:sp>
      <p:sp>
        <p:nvSpPr>
          <p:cNvPr id="956" name="Google Shape;95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64" name="Google Shape;96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1" i="0" lang="en-US" sz="1100" u="none" cap="none" strike="noStrike">
                <a:solidFill>
                  <a:srgbClr val="222222"/>
                </a:solidFill>
              </a:rPr>
              <a:t>AI has enormous promise</a:t>
            </a:r>
            <a:r>
              <a:rPr i="0" lang="en-US" sz="1100" u="none" cap="none" strike="noStrike">
                <a:solidFill>
                  <a:srgbClr val="222222"/>
                </a:solidFill>
              </a:rPr>
              <a:t> - it has the potential to drive disruptive innovations affecting most enterprises on the planet.  It can drive competitive advantage, improve customer experience and reduce cost through automation today. </a:t>
            </a:r>
            <a:endParaRPr i="0" sz="1100" u="none" cap="none" strike="noStrike">
              <a:solidFill>
                <a:srgbClr val="000000"/>
              </a:solidFill>
            </a:endParaRPr>
          </a:p>
        </p:txBody>
      </p:sp>
      <p:sp>
        <p:nvSpPr>
          <p:cNvPr id="514" name="Google Shape;514;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60"/>
              </a:spcBef>
              <a:spcAft>
                <a:spcPts val="0"/>
              </a:spcAft>
              <a:buClr>
                <a:schemeClr val="dk1"/>
              </a:buClr>
              <a:buSzPts val="1200"/>
              <a:buFont typeface="Calibri"/>
              <a:buNone/>
            </a:pPr>
            <a:r>
              <a:rPr i="0" lang="en-US" sz="1100" u="none" cap="none" strike="noStrike">
                <a:solidFill>
                  <a:schemeClr val="dk1"/>
                </a:solidFill>
              </a:rPr>
              <a:t>Google, the leader in applying AI across their business published a seminal paper at NIPS in 2015. You can see all the capabilities that a company needs to have to be successful at AI… ML Code is the smallest green box at the center.</a:t>
            </a:r>
            <a:endParaRPr i="0" sz="1100" u="none" cap="none" strike="noStrike">
              <a:solidFill>
                <a:schemeClr val="dk1"/>
              </a:solidFill>
            </a:endParaRPr>
          </a:p>
          <a:p>
            <a:pPr indent="0" lvl="0" marL="0" marR="0" rtl="0" algn="l">
              <a:lnSpc>
                <a:spcPct val="100000"/>
              </a:lnSpc>
              <a:spcBef>
                <a:spcPts val="360"/>
              </a:spcBef>
              <a:spcAft>
                <a:spcPts val="0"/>
              </a:spcAft>
              <a:buClr>
                <a:schemeClr val="dk1"/>
              </a:buClr>
              <a:buSzPts val="1200"/>
              <a:buFont typeface="Calibri"/>
              <a:buNone/>
            </a:pPr>
            <a:r>
              <a:t/>
            </a:r>
            <a:endParaRPr i="0" sz="1100" u="none" cap="none" strike="noStrike">
              <a:solidFill>
                <a:schemeClr val="dk1"/>
              </a:solidFill>
            </a:endParaRPr>
          </a:p>
          <a:p>
            <a:pPr indent="0" lvl="0" marL="0" marR="0" rtl="0" algn="l">
              <a:lnSpc>
                <a:spcPct val="100000"/>
              </a:lnSpc>
              <a:spcBef>
                <a:spcPts val="360"/>
              </a:spcBef>
              <a:spcAft>
                <a:spcPts val="0"/>
              </a:spcAft>
              <a:buClr>
                <a:schemeClr val="dk1"/>
              </a:buClr>
              <a:buSzPts val="1200"/>
              <a:buFont typeface="Calibri"/>
              <a:buNone/>
            </a:pPr>
            <a:r>
              <a:rPr i="0" lang="en-US" sz="1100" u="none" cap="none" strike="noStrike">
                <a:solidFill>
                  <a:schemeClr val="dk1"/>
                </a:solidFill>
              </a:rPr>
              <a:t>Everything else is about collecting, verifying and preparing data; configuring and managing cloud-scale infrastructure…. that’s where the heavy lifting is.</a:t>
            </a:r>
            <a:endParaRPr i="0" sz="1100" u="none" cap="none" strike="noStrike">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900">
                <a:solidFill>
                  <a:srgbClr val="333333"/>
                </a:solidFill>
                <a:highlight>
                  <a:srgbClr val="FFFFFF"/>
                </a:highlight>
                <a:latin typeface="Arial"/>
                <a:ea typeface="Arial"/>
                <a:cs typeface="Arial"/>
                <a:sym typeface="Arial"/>
              </a:rPr>
              <a:t>Enterprise data is itself siloed across hundreds of systems such as data warehouses, data lakes, databases and file systems that are not AI-enabled. This means an enormous amount of</a:t>
            </a:r>
            <a:r>
              <a:rPr lang="en-US" sz="900">
                <a:solidFill>
                  <a:srgbClr val="222222"/>
                </a:solidFill>
                <a:latin typeface="Arial"/>
                <a:ea typeface="Arial"/>
                <a:cs typeface="Arial"/>
                <a:sym typeface="Arial"/>
              </a:rPr>
              <a:t> time is spent combining the data, cleaning and verifying the data, enriching the data, and featurizing the data to get it ready for the model.</a:t>
            </a:r>
            <a:endParaRPr sz="900">
              <a:solidFill>
                <a:srgbClr val="222222"/>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900">
              <a:solidFill>
                <a:srgbClr val="222222"/>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900">
              <a:solidFill>
                <a:srgbClr val="222222"/>
              </a:solidFill>
              <a:latin typeface="Arial"/>
              <a:ea typeface="Arial"/>
              <a:cs typeface="Arial"/>
              <a:sym typeface="Arial"/>
            </a:endParaRPr>
          </a:p>
          <a:p>
            <a:pPr indent="0" lvl="0" marL="0" rtl="0" algn="l">
              <a:lnSpc>
                <a:spcPct val="115000"/>
              </a:lnSpc>
              <a:spcBef>
                <a:spcPts val="0"/>
              </a:spcBef>
              <a:spcAft>
                <a:spcPts val="0"/>
              </a:spcAft>
              <a:buSzPts val="1100"/>
              <a:buNone/>
            </a:pPr>
            <a:r>
              <a:rPr lang="en-US" sz="900">
                <a:solidFill>
                  <a:srgbClr val="222222"/>
                </a:solidFill>
                <a:latin typeface="Arial"/>
                <a:ea typeface="Arial"/>
                <a:cs typeface="Arial"/>
                <a:sym typeface="Arial"/>
              </a:rPr>
              <a:t>AI frameworks such as TensorFlow, PyTorch, and SciKit-Learn </a:t>
            </a:r>
            <a:r>
              <a:rPr lang="en-US" sz="900">
                <a:solidFill>
                  <a:srgbClr val="333333"/>
                </a:solidFill>
                <a:highlight>
                  <a:srgbClr val="FFFFFF"/>
                </a:highlight>
                <a:latin typeface="Arial"/>
                <a:ea typeface="Arial"/>
                <a:cs typeface="Arial"/>
                <a:sym typeface="Arial"/>
              </a:rPr>
              <a:t>don’t do</a:t>
            </a:r>
            <a:r>
              <a:rPr lang="en-US" sz="900">
                <a:solidFill>
                  <a:srgbClr val="222222"/>
                </a:solidFill>
                <a:latin typeface="Arial"/>
                <a:ea typeface="Arial"/>
                <a:cs typeface="Arial"/>
                <a:sym typeface="Arial"/>
              </a:rPr>
              <a:t> data processing. They assume that the datasets are clean and you have pre-built data infrastructure to do the data processing.</a:t>
            </a:r>
            <a:endParaRPr sz="900">
              <a:solidFill>
                <a:srgbClr val="222222"/>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900">
              <a:solidFill>
                <a:srgbClr val="22222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rgbClr val="222222"/>
                </a:solidFill>
                <a:latin typeface="Arial"/>
                <a:ea typeface="Arial"/>
                <a:cs typeface="Arial"/>
                <a:sym typeface="Arial"/>
              </a:rPr>
              <a:t>These technology silos make it very hard for enterprises to succeed in AI without an army of highly sophisticated engineers and data scientists.</a:t>
            </a:r>
            <a:endParaRPr/>
          </a:p>
        </p:txBody>
      </p:sp>
      <p:sp>
        <p:nvSpPr>
          <p:cNvPr id="567" name="Google Shape;56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900">
                <a:solidFill>
                  <a:srgbClr val="222222"/>
                </a:solidFill>
                <a:latin typeface="Arial"/>
                <a:ea typeface="Arial"/>
                <a:cs typeface="Arial"/>
                <a:sym typeface="Arial"/>
              </a:rPr>
              <a:t>Apache Spark was the first Unified Analytics Engine to bring Data and AI technologies together. It has become the de-facto data processing and AI engine in enterprises today due to its speed, ease of use, and sophisticated analytics. </a:t>
            </a:r>
            <a:endParaRPr sz="900">
              <a:solidFill>
                <a:srgbClr val="222222"/>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900">
              <a:solidFill>
                <a:srgbClr val="222222"/>
              </a:solidFill>
              <a:latin typeface="Arial"/>
              <a:ea typeface="Arial"/>
              <a:cs typeface="Arial"/>
              <a:sym typeface="Arial"/>
            </a:endParaRPr>
          </a:p>
          <a:p>
            <a:pPr indent="0" lvl="0" marL="0" rtl="0" algn="l">
              <a:lnSpc>
                <a:spcPct val="115000"/>
              </a:lnSpc>
              <a:spcBef>
                <a:spcPts val="0"/>
              </a:spcBef>
              <a:spcAft>
                <a:spcPts val="0"/>
              </a:spcAft>
              <a:buSzPts val="1100"/>
              <a:buNone/>
            </a:pPr>
            <a:r>
              <a:rPr lang="en-US" sz="900">
                <a:solidFill>
                  <a:srgbClr val="222222"/>
                </a:solidFill>
                <a:latin typeface="Arial"/>
                <a:ea typeface="Arial"/>
                <a:cs typeface="Arial"/>
                <a:sym typeface="Arial"/>
              </a:rPr>
              <a:t>Spark simplifies data preparation for AI by unifying data at massive scale across various sources - cloud storage systems, distributed file systems, key-value stores, and message buses. </a:t>
            </a:r>
            <a:endParaRPr sz="900">
              <a:solidFill>
                <a:srgbClr val="222222"/>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900">
              <a:solidFill>
                <a:srgbClr val="22222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rgbClr val="222222"/>
                </a:solidFill>
                <a:latin typeface="Arial"/>
                <a:ea typeface="Arial"/>
                <a:cs typeface="Arial"/>
                <a:sym typeface="Arial"/>
              </a:rPr>
              <a:t>Spark also unifies data and AI with a consistent set of APIs for data preparation as well as machine learning. MLlib and SparkR are native libraries that make a large number algorithms accessible to data scientists. It also supports various popular AI frameworks and libraries such as TensorFlow, PyTorch, R and SciKit-Learn.</a:t>
            </a:r>
            <a:endParaRPr b="0" i="0" sz="1200" u="none" cap="none" strike="noStrike">
              <a:solidFill>
                <a:schemeClr val="dk1"/>
              </a:solidFill>
              <a:latin typeface="Calibri"/>
              <a:ea typeface="Calibri"/>
              <a:cs typeface="Calibri"/>
              <a:sym typeface="Calibri"/>
            </a:endParaRPr>
          </a:p>
        </p:txBody>
      </p:sp>
      <p:sp>
        <p:nvSpPr>
          <p:cNvPr id="594" name="Google Shape;594;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17" name="Google Shape;617;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SzPts val="1400"/>
              <a:buNone/>
            </a:pPr>
            <a:r>
              <a:rPr lang="en-US"/>
              <a:t>Data is in different places -- </a:t>
            </a:r>
            <a:r>
              <a:rPr lang="en-US" sz="1100">
                <a:solidFill>
                  <a:schemeClr val="lt1"/>
                </a:solidFill>
                <a:latin typeface="Arial"/>
                <a:ea typeface="Arial"/>
                <a:cs typeface="Arial"/>
                <a:sym typeface="Arial"/>
              </a:rPr>
              <a:t>EXAMPLE</a:t>
            </a:r>
            <a:r>
              <a:rPr lang="en-US" sz="1300">
                <a:solidFill>
                  <a:schemeClr val="lt1"/>
                </a:solidFill>
                <a:latin typeface="Arial"/>
                <a:ea typeface="Arial"/>
                <a:cs typeface="Arial"/>
                <a:sym typeface="Arial"/>
              </a:rPr>
              <a:t> </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Hadoop is great for DATA, not AI</a:t>
            </a:r>
            <a:endParaRPr sz="1800">
              <a:solidFill>
                <a:schemeClr val="lt1"/>
              </a:solidFill>
              <a:latin typeface="Arial"/>
              <a:ea typeface="Arial"/>
              <a:cs typeface="Arial"/>
              <a:sym typeface="Arial"/>
            </a:endParaRPr>
          </a:p>
          <a:p>
            <a:pPr indent="0" lvl="0" marL="0" rtl="0" algn="l">
              <a:lnSpc>
                <a:spcPct val="100000"/>
              </a:lnSpc>
              <a:spcBef>
                <a:spcPts val="600"/>
              </a:spcBef>
              <a:spcAft>
                <a:spcPts val="0"/>
              </a:spcAft>
              <a:buClr>
                <a:srgbClr val="000000"/>
              </a:buClr>
              <a:buSzPts val="1100"/>
              <a:buFont typeface="Arial"/>
              <a:buNone/>
            </a:pPr>
            <a:r>
              <a:t/>
            </a:r>
            <a:endParaRPr sz="1800">
              <a:solidFill>
                <a:schemeClr val="lt1"/>
              </a:solidFill>
              <a:latin typeface="Arial"/>
              <a:ea typeface="Arial"/>
              <a:cs typeface="Arial"/>
              <a:sym typeface="Arial"/>
            </a:endParaRPr>
          </a:p>
          <a:p>
            <a:pPr indent="0" lvl="0" marL="0" rtl="0" algn="l">
              <a:lnSpc>
                <a:spcPct val="100000"/>
              </a:lnSpc>
              <a:spcBef>
                <a:spcPts val="600"/>
              </a:spcBef>
              <a:spcAft>
                <a:spcPts val="0"/>
              </a:spcAft>
              <a:buClr>
                <a:srgbClr val="000000"/>
              </a:buClr>
              <a:buSzPts val="1100"/>
              <a:buFont typeface="Arial"/>
              <a:buNone/>
            </a:pPr>
            <a:r>
              <a:rPr lang="en-US" sz="1100">
                <a:solidFill>
                  <a:schemeClr val="lt1"/>
                </a:solidFill>
                <a:latin typeface="Arial"/>
                <a:ea typeface="Arial"/>
                <a:cs typeface="Arial"/>
                <a:sym typeface="Arial"/>
              </a:rPr>
              <a:t>EXAMPLE </a:t>
            </a:r>
            <a:br>
              <a:rPr lang="en-US" sz="1300">
                <a:solidFill>
                  <a:schemeClr val="lt1"/>
                </a:solidFill>
                <a:latin typeface="Arial"/>
                <a:ea typeface="Arial"/>
                <a:cs typeface="Arial"/>
                <a:sym typeface="Arial"/>
              </a:rPr>
            </a:br>
            <a:r>
              <a:rPr lang="en-US" sz="1800">
                <a:solidFill>
                  <a:schemeClr val="lt1"/>
                </a:solidFill>
                <a:latin typeface="Arial"/>
                <a:ea typeface="Arial"/>
                <a:cs typeface="Arial"/>
                <a:sym typeface="Arial"/>
              </a:rPr>
              <a:t>Tensorflow is great for AI, </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but can’t do processing</a:t>
            </a:r>
            <a:endParaRPr sz="1800">
              <a:solidFill>
                <a:schemeClr val="lt1"/>
              </a:solidFill>
              <a:latin typeface="Arial"/>
              <a:ea typeface="Arial"/>
              <a:cs typeface="Arial"/>
              <a:sym typeface="Arial"/>
            </a:endParaRPr>
          </a:p>
          <a:p>
            <a:pPr indent="0" lvl="0" marL="0" rtl="0" algn="l">
              <a:lnSpc>
                <a:spcPct val="100000"/>
              </a:lnSpc>
              <a:spcBef>
                <a:spcPts val="600"/>
              </a:spcBef>
              <a:spcAft>
                <a:spcPts val="0"/>
              </a:spcAft>
              <a:buClr>
                <a:srgbClr val="000000"/>
              </a:buClr>
              <a:buSzPts val="1100"/>
              <a:buFont typeface="Arial"/>
              <a:buNone/>
            </a:pPr>
            <a:r>
              <a:t/>
            </a:r>
            <a:endParaRPr sz="1800">
              <a:solidFill>
                <a:schemeClr val="lt1"/>
              </a:solidFill>
              <a:latin typeface="Arial"/>
              <a:ea typeface="Arial"/>
              <a:cs typeface="Arial"/>
              <a:sym typeface="Arial"/>
            </a:endParaRPr>
          </a:p>
          <a:p>
            <a:pPr indent="0" lvl="0" marL="0" rtl="0" algn="l">
              <a:lnSpc>
                <a:spcPct val="100000"/>
              </a:lnSpc>
              <a:spcBef>
                <a:spcPts val="600"/>
              </a:spcBef>
              <a:spcAft>
                <a:spcPts val="0"/>
              </a:spcAft>
              <a:buClr>
                <a:srgbClr val="000000"/>
              </a:buClr>
              <a:buSzPts val="1100"/>
              <a:buFont typeface="Arial"/>
              <a:buNone/>
            </a:pPr>
            <a:r>
              <a:rPr lang="en-US" sz="1100">
                <a:solidFill>
                  <a:schemeClr val="lt1"/>
                </a:solidFill>
                <a:latin typeface="Arial"/>
                <a:ea typeface="Arial"/>
                <a:cs typeface="Arial"/>
                <a:sym typeface="Arial"/>
              </a:rPr>
              <a:t>EXAMPLE </a:t>
            </a:r>
            <a:br>
              <a:rPr lang="en-US" sz="1100">
                <a:solidFill>
                  <a:schemeClr val="lt1"/>
                </a:solidFill>
                <a:latin typeface="Arial"/>
                <a:ea typeface="Arial"/>
                <a:cs typeface="Arial"/>
                <a:sym typeface="Arial"/>
              </a:rPr>
            </a:br>
            <a:r>
              <a:rPr lang="en-US" sz="1800">
                <a:solidFill>
                  <a:schemeClr val="lt1"/>
                </a:solidFill>
                <a:latin typeface="Arial"/>
                <a:ea typeface="Arial"/>
                <a:cs typeface="Arial"/>
                <a:sym typeface="Arial"/>
              </a:rPr>
              <a:t>Petabytes of logs streaming from devices to AI is NON TRIVIAL.</a:t>
            </a:r>
            <a:endParaRPr sz="1800">
              <a:solidFill>
                <a:schemeClr val="lt1"/>
              </a:solidFill>
              <a:latin typeface="Arial"/>
              <a:ea typeface="Arial"/>
              <a:cs typeface="Arial"/>
              <a:sym typeface="Arial"/>
            </a:endParaRPr>
          </a:p>
          <a:p>
            <a:pPr indent="0" lvl="0" marL="0" marR="0" rtl="0" algn="l">
              <a:lnSpc>
                <a:spcPct val="100000"/>
              </a:lnSpc>
              <a:spcBef>
                <a:spcPts val="360"/>
              </a:spcBef>
              <a:spcAft>
                <a:spcPts val="0"/>
              </a:spcAft>
              <a:buSzPts val="1400"/>
              <a:buNone/>
            </a:pPr>
            <a:r>
              <a:t/>
            </a:r>
            <a:endParaRPr/>
          </a:p>
        </p:txBody>
      </p:sp>
      <p:sp>
        <p:nvSpPr>
          <p:cNvPr id="639" name="Google Shape;639;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SzPts val="1400"/>
              <a:buNone/>
            </a:pPr>
            <a:r>
              <a:rPr lang="en-US"/>
              <a:t>We address these challenges with our Unified Analytics Platform. We provide a Cloud native service that is built on Azure and AWS eliminating significant infrastructure complexity. With Databricks Delta, we have extended Apache Spark to simplify data engineering by providing high performance at scale, and data reliability through transactional integrity. We have also packaged up all the popular ML frameworks into our Runtime to truly simplify model training and model deployment. By integrating Delta and the ML frameworks we have unified data and AI technologies under one umbrella to simplify the entire ML lifecycle.</a:t>
            </a:r>
            <a:endParaRPr/>
          </a:p>
          <a:p>
            <a:pPr indent="0" lvl="0" marL="0" marR="0" rtl="0" algn="l">
              <a:lnSpc>
                <a:spcPct val="100000"/>
              </a:lnSpc>
              <a:spcBef>
                <a:spcPts val="360"/>
              </a:spcBef>
              <a:spcAft>
                <a:spcPts val="0"/>
              </a:spcAft>
              <a:buSzPts val="1400"/>
              <a:buNone/>
            </a:pPr>
            <a:r>
              <a:t/>
            </a:r>
            <a:endParaRPr/>
          </a:p>
          <a:p>
            <a:pPr indent="0" lvl="0" marL="0" marR="0" rtl="0" algn="l">
              <a:lnSpc>
                <a:spcPct val="100000"/>
              </a:lnSpc>
              <a:spcBef>
                <a:spcPts val="360"/>
              </a:spcBef>
              <a:spcAft>
                <a:spcPts val="0"/>
              </a:spcAft>
              <a:buSzPts val="1400"/>
              <a:buNone/>
            </a:pPr>
            <a:r>
              <a:rPr lang="en-US"/>
              <a:t>Our Collaborative workspace includes the ability to run, manage jobs, leverage APIs for integrating into data engineering toolsets for data engineers; notebooks and dashboards for data scientists to explore data, build models and share work with other stakeholders. Have one common collaborative workspace for data engineers and data scientists enables the entire team to be more 10x more productive.</a:t>
            </a:r>
            <a:endParaRPr/>
          </a:p>
        </p:txBody>
      </p:sp>
      <p:sp>
        <p:nvSpPr>
          <p:cNvPr id="665" name="Google Shape;665;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40" Type="http://schemas.openxmlformats.org/officeDocument/2006/relationships/image" Target="../media/image101.png"/><Relationship Id="rId42" Type="http://schemas.openxmlformats.org/officeDocument/2006/relationships/image" Target="../media/image44.png"/><Relationship Id="rId41" Type="http://schemas.openxmlformats.org/officeDocument/2006/relationships/image" Target="../media/image39.png"/><Relationship Id="rId44" Type="http://schemas.openxmlformats.org/officeDocument/2006/relationships/image" Target="../media/image40.png"/><Relationship Id="rId43" Type="http://schemas.openxmlformats.org/officeDocument/2006/relationships/image" Target="../media/image36.png"/><Relationship Id="rId46" Type="http://schemas.openxmlformats.org/officeDocument/2006/relationships/image" Target="../media/image42.png"/><Relationship Id="rId45" Type="http://schemas.openxmlformats.org/officeDocument/2006/relationships/image" Target="../media/image41.png"/><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25.png"/><Relationship Id="rId48" Type="http://schemas.openxmlformats.org/officeDocument/2006/relationships/image" Target="../media/image49.png"/><Relationship Id="rId47" Type="http://schemas.openxmlformats.org/officeDocument/2006/relationships/image" Target="../media/image81.png"/><Relationship Id="rId49" Type="http://schemas.openxmlformats.org/officeDocument/2006/relationships/image" Target="../media/image56.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5.png"/><Relationship Id="rId31" Type="http://schemas.openxmlformats.org/officeDocument/2006/relationships/image" Target="../media/image43.png"/><Relationship Id="rId30" Type="http://schemas.openxmlformats.org/officeDocument/2006/relationships/image" Target="../media/image24.png"/><Relationship Id="rId33" Type="http://schemas.openxmlformats.org/officeDocument/2006/relationships/image" Target="../media/image28.png"/><Relationship Id="rId32" Type="http://schemas.openxmlformats.org/officeDocument/2006/relationships/image" Target="../media/image26.png"/><Relationship Id="rId35" Type="http://schemas.openxmlformats.org/officeDocument/2006/relationships/image" Target="../media/image52.png"/><Relationship Id="rId34" Type="http://schemas.openxmlformats.org/officeDocument/2006/relationships/image" Target="../media/image63.png"/><Relationship Id="rId37" Type="http://schemas.openxmlformats.org/officeDocument/2006/relationships/image" Target="../media/image32.png"/><Relationship Id="rId36" Type="http://schemas.openxmlformats.org/officeDocument/2006/relationships/image" Target="../media/image47.png"/><Relationship Id="rId39" Type="http://schemas.openxmlformats.org/officeDocument/2006/relationships/image" Target="../media/image35.png"/><Relationship Id="rId38" Type="http://schemas.openxmlformats.org/officeDocument/2006/relationships/image" Target="../media/image34.png"/><Relationship Id="rId62" Type="http://schemas.openxmlformats.org/officeDocument/2006/relationships/image" Target="../media/image58.png"/><Relationship Id="rId61" Type="http://schemas.openxmlformats.org/officeDocument/2006/relationships/image" Target="../media/image79.png"/><Relationship Id="rId20" Type="http://schemas.openxmlformats.org/officeDocument/2006/relationships/image" Target="../media/image19.png"/><Relationship Id="rId64" Type="http://schemas.openxmlformats.org/officeDocument/2006/relationships/image" Target="../media/image59.png"/><Relationship Id="rId63" Type="http://schemas.openxmlformats.org/officeDocument/2006/relationships/image" Target="../media/image71.png"/><Relationship Id="rId22" Type="http://schemas.openxmlformats.org/officeDocument/2006/relationships/image" Target="../media/image20.png"/><Relationship Id="rId66" Type="http://schemas.openxmlformats.org/officeDocument/2006/relationships/image" Target="../media/image62.png"/><Relationship Id="rId21" Type="http://schemas.openxmlformats.org/officeDocument/2006/relationships/image" Target="../media/image21.png"/><Relationship Id="rId65" Type="http://schemas.openxmlformats.org/officeDocument/2006/relationships/image" Target="../media/image74.png"/><Relationship Id="rId24" Type="http://schemas.openxmlformats.org/officeDocument/2006/relationships/image" Target="../media/image33.png"/><Relationship Id="rId23" Type="http://schemas.openxmlformats.org/officeDocument/2006/relationships/image" Target="../media/image48.png"/><Relationship Id="rId67" Type="http://schemas.openxmlformats.org/officeDocument/2006/relationships/hyperlink" Target="https://sites.google.com/a/databricks.com/icons/home?pli=1" TargetMode="External"/><Relationship Id="rId60" Type="http://schemas.openxmlformats.org/officeDocument/2006/relationships/image" Target="../media/image80.png"/><Relationship Id="rId26" Type="http://schemas.openxmlformats.org/officeDocument/2006/relationships/image" Target="../media/image18.png"/><Relationship Id="rId25" Type="http://schemas.openxmlformats.org/officeDocument/2006/relationships/image" Target="../media/image31.png"/><Relationship Id="rId28" Type="http://schemas.openxmlformats.org/officeDocument/2006/relationships/image" Target="../media/image23.png"/><Relationship Id="rId27" Type="http://schemas.openxmlformats.org/officeDocument/2006/relationships/image" Target="../media/image50.png"/><Relationship Id="rId29" Type="http://schemas.openxmlformats.org/officeDocument/2006/relationships/image" Target="../media/image38.png"/><Relationship Id="rId51" Type="http://schemas.openxmlformats.org/officeDocument/2006/relationships/image" Target="../media/image45.png"/><Relationship Id="rId50" Type="http://schemas.openxmlformats.org/officeDocument/2006/relationships/image" Target="../media/image46.png"/><Relationship Id="rId53" Type="http://schemas.openxmlformats.org/officeDocument/2006/relationships/image" Target="../media/image72.png"/><Relationship Id="rId52" Type="http://schemas.openxmlformats.org/officeDocument/2006/relationships/image" Target="../media/image54.png"/><Relationship Id="rId11" Type="http://schemas.openxmlformats.org/officeDocument/2006/relationships/image" Target="../media/image14.png"/><Relationship Id="rId55" Type="http://schemas.openxmlformats.org/officeDocument/2006/relationships/image" Target="../media/image60.png"/><Relationship Id="rId10" Type="http://schemas.openxmlformats.org/officeDocument/2006/relationships/image" Target="../media/image10.png"/><Relationship Id="rId54" Type="http://schemas.openxmlformats.org/officeDocument/2006/relationships/image" Target="../media/image51.png"/><Relationship Id="rId13" Type="http://schemas.openxmlformats.org/officeDocument/2006/relationships/image" Target="../media/image9.png"/><Relationship Id="rId57" Type="http://schemas.openxmlformats.org/officeDocument/2006/relationships/image" Target="../media/image57.png"/><Relationship Id="rId12" Type="http://schemas.openxmlformats.org/officeDocument/2006/relationships/image" Target="../media/image22.png"/><Relationship Id="rId56" Type="http://schemas.openxmlformats.org/officeDocument/2006/relationships/image" Target="../media/image53.png"/><Relationship Id="rId15" Type="http://schemas.openxmlformats.org/officeDocument/2006/relationships/image" Target="../media/image37.png"/><Relationship Id="rId59" Type="http://schemas.openxmlformats.org/officeDocument/2006/relationships/image" Target="../media/image55.png"/><Relationship Id="rId14" Type="http://schemas.openxmlformats.org/officeDocument/2006/relationships/image" Target="../media/image27.png"/><Relationship Id="rId58" Type="http://schemas.openxmlformats.org/officeDocument/2006/relationships/image" Target="../media/image69.png"/><Relationship Id="rId17" Type="http://schemas.openxmlformats.org/officeDocument/2006/relationships/image" Target="../media/image29.png"/><Relationship Id="rId16" Type="http://schemas.openxmlformats.org/officeDocument/2006/relationships/image" Target="../media/image65.png"/><Relationship Id="rId19" Type="http://schemas.openxmlformats.org/officeDocument/2006/relationships/image" Target="../media/image16.png"/><Relationship Id="rId18"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85.png"/><Relationship Id="rId4" Type="http://schemas.openxmlformats.org/officeDocument/2006/relationships/image" Target="../media/image66.png"/><Relationship Id="rId5" Type="http://schemas.openxmlformats.org/officeDocument/2006/relationships/image" Target="../media/image68.png"/><Relationship Id="rId6" Type="http://schemas.openxmlformats.org/officeDocument/2006/relationships/image" Target="../media/image73.png"/><Relationship Id="rId7" Type="http://schemas.openxmlformats.org/officeDocument/2006/relationships/image" Target="../media/image78.png"/><Relationship Id="rId8" Type="http://schemas.openxmlformats.org/officeDocument/2006/relationships/image" Target="../media/image9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5.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g5195e422c4_1_287"/>
          <p:cNvSpPr txBox="1"/>
          <p:nvPr>
            <p:ph type="ctrTitle"/>
          </p:nvPr>
        </p:nvSpPr>
        <p:spPr>
          <a:xfrm>
            <a:off x="940741" y="2078367"/>
            <a:ext cx="10988100" cy="24843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SzPts val="1900"/>
              <a:buNone/>
              <a:defRPr b="0" i="0" sz="7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14" name="Google Shape;14;g5195e422c4_1_287"/>
          <p:cNvSpPr txBox="1"/>
          <p:nvPr>
            <p:ph idx="1" type="subTitle"/>
          </p:nvPr>
        </p:nvSpPr>
        <p:spPr>
          <a:xfrm>
            <a:off x="919457" y="5568864"/>
            <a:ext cx="8534400" cy="605100"/>
          </a:xfrm>
          <a:prstGeom prst="rect">
            <a:avLst/>
          </a:prstGeom>
          <a:noFill/>
          <a:ln>
            <a:noFill/>
          </a:ln>
        </p:spPr>
        <p:txBody>
          <a:bodyPr anchorCtr="0" anchor="b" bIns="121900" lIns="121900" spcFirstLastPara="1" rIns="121900" wrap="square" tIns="121900">
            <a:noAutofit/>
          </a:bodyPr>
          <a:lstStyle>
            <a:lvl1pPr lvl="0" marR="0" algn="l">
              <a:lnSpc>
                <a:spcPct val="100000"/>
              </a:lnSpc>
              <a:spcBef>
                <a:spcPts val="0"/>
              </a:spcBef>
              <a:spcAft>
                <a:spcPts val="0"/>
              </a:spcAft>
              <a:buClr>
                <a:schemeClr val="lt1"/>
              </a:buClr>
              <a:buSzPts val="2900"/>
              <a:buFont typeface="Arial"/>
              <a:buNone/>
              <a:defRPr b="0" i="0" sz="3200" u="none" cap="none" strike="noStrike">
                <a:solidFill>
                  <a:schemeClr val="lt1"/>
                </a:solidFill>
                <a:latin typeface="Arial"/>
                <a:ea typeface="Arial"/>
                <a:cs typeface="Arial"/>
                <a:sym typeface="Arial"/>
              </a:defRPr>
            </a:lvl1pPr>
            <a:lvl2pPr lvl="1" marR="0" algn="ctr">
              <a:lnSpc>
                <a:spcPct val="100000"/>
              </a:lnSpc>
              <a:spcBef>
                <a:spcPts val="500"/>
              </a:spcBef>
              <a:spcAft>
                <a:spcPts val="0"/>
              </a:spcAft>
              <a:buClr>
                <a:srgbClr val="888888"/>
              </a:buClr>
              <a:buSzPts val="2400"/>
              <a:buFont typeface="Arial"/>
              <a:buNone/>
              <a:defRPr b="0" i="0" sz="2700" u="none" cap="none" strike="noStrike">
                <a:solidFill>
                  <a:srgbClr val="888888"/>
                </a:solidFill>
                <a:latin typeface="Arial"/>
                <a:ea typeface="Arial"/>
                <a:cs typeface="Arial"/>
                <a:sym typeface="Arial"/>
              </a:defRPr>
            </a:lvl2pPr>
            <a:lvl3pPr lvl="2" marR="0" algn="ctr">
              <a:lnSpc>
                <a:spcPct val="100000"/>
              </a:lnSpc>
              <a:spcBef>
                <a:spcPts val="500"/>
              </a:spcBef>
              <a:spcAft>
                <a:spcPts val="0"/>
              </a:spcAft>
              <a:buClr>
                <a:srgbClr val="888888"/>
              </a:buClr>
              <a:buSzPts val="1900"/>
              <a:buFont typeface="Merriweather Sans"/>
              <a:buNone/>
              <a:defRPr b="0" i="0" sz="2400" u="none" cap="none" strike="noStrike">
                <a:solidFill>
                  <a:srgbClr val="888888"/>
                </a:solidFill>
                <a:latin typeface="Arial"/>
                <a:ea typeface="Arial"/>
                <a:cs typeface="Arial"/>
                <a:sym typeface="Arial"/>
              </a:defRPr>
            </a:lvl3pPr>
            <a:lvl4pPr lvl="3" marR="0" algn="ctr">
              <a:lnSpc>
                <a:spcPct val="100000"/>
              </a:lnSpc>
              <a:spcBef>
                <a:spcPts val="500"/>
              </a:spcBef>
              <a:spcAft>
                <a:spcPts val="0"/>
              </a:spcAft>
              <a:buClr>
                <a:srgbClr val="888888"/>
              </a:buClr>
              <a:buSzPts val="2200"/>
              <a:buFont typeface="Arial"/>
              <a:buNone/>
              <a:defRPr b="0" i="0" sz="2400" u="none" cap="none" strike="noStrike">
                <a:solidFill>
                  <a:srgbClr val="888888"/>
                </a:solidFill>
                <a:latin typeface="Arial"/>
                <a:ea typeface="Arial"/>
                <a:cs typeface="Arial"/>
                <a:sym typeface="Arial"/>
              </a:defRPr>
            </a:lvl4pPr>
            <a:lvl5pPr lvl="4" marR="0" algn="ctr">
              <a:lnSpc>
                <a:spcPct val="100000"/>
              </a:lnSpc>
              <a:spcBef>
                <a:spcPts val="400"/>
              </a:spcBef>
              <a:spcAft>
                <a:spcPts val="0"/>
              </a:spcAft>
              <a:buClr>
                <a:srgbClr val="888888"/>
              </a:buClr>
              <a:buSzPts val="1700"/>
              <a:buFont typeface="Merriweather Sans"/>
              <a:buNone/>
              <a:defRPr b="0" i="0" sz="2100" u="none" cap="none" strike="noStrike">
                <a:solidFill>
                  <a:srgbClr val="888888"/>
                </a:solidFill>
                <a:latin typeface="Arial"/>
                <a:ea typeface="Arial"/>
                <a:cs typeface="Arial"/>
                <a:sym typeface="Arial"/>
              </a:defRPr>
            </a:lvl5pPr>
            <a:lvl6pPr lvl="5"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15" name="Google Shape;15;g5195e422c4_1_287"/>
          <p:cNvSpPr txBox="1"/>
          <p:nvPr>
            <p:ph idx="2" type="body"/>
          </p:nvPr>
        </p:nvSpPr>
        <p:spPr>
          <a:xfrm>
            <a:off x="916989" y="6084704"/>
            <a:ext cx="8595600" cy="5913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400"/>
              </a:spcBef>
              <a:spcAft>
                <a:spcPts val="0"/>
              </a:spcAft>
              <a:buClr>
                <a:schemeClr val="lt1"/>
              </a:buClr>
              <a:buSzPts val="1700"/>
              <a:buFont typeface="Arial"/>
              <a:buNone/>
              <a:defRPr b="0" i="0" sz="1900" u="none" cap="none" strike="noStrike">
                <a:solidFill>
                  <a:schemeClr val="lt1"/>
                </a:solidFill>
                <a:latin typeface="Arial"/>
                <a:ea typeface="Arial"/>
                <a:cs typeface="Arial"/>
                <a:sym typeface="Arial"/>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8300" lvl="3" marL="1828800" marR="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Arial"/>
                <a:ea typeface="Arial"/>
                <a:cs typeface="Arial"/>
                <a:sym typeface="Arial"/>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1_Custom Layout">
    <p:bg>
      <p:bgPr>
        <a:solidFill>
          <a:schemeClr val="dk1"/>
        </a:solidFill>
      </p:bgPr>
    </p:bg>
    <p:spTree>
      <p:nvGrpSpPr>
        <p:cNvPr id="50" name="Shape 50"/>
        <p:cNvGrpSpPr/>
        <p:nvPr/>
      </p:nvGrpSpPr>
      <p:grpSpPr>
        <a:xfrm>
          <a:off x="0" y="0"/>
          <a:ext cx="0" cy="0"/>
          <a:chOff x="0" y="0"/>
          <a:chExt cx="0" cy="0"/>
        </a:xfrm>
      </p:grpSpPr>
      <p:pic>
        <p:nvPicPr>
          <p:cNvPr id="51" name="Google Shape;51;g5195e422c4_1_325"/>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
        <p:nvSpPr>
          <p:cNvPr id="52" name="Google Shape;52;g5195e422c4_1_325"/>
          <p:cNvSpPr txBox="1"/>
          <p:nvPr>
            <p:ph idx="1" type="body"/>
          </p:nvPr>
        </p:nvSpPr>
        <p:spPr>
          <a:xfrm>
            <a:off x="484717" y="2119419"/>
            <a:ext cx="11199300" cy="2367900"/>
          </a:xfrm>
          <a:prstGeom prst="rect">
            <a:avLst/>
          </a:prstGeom>
          <a:noFill/>
          <a:ln>
            <a:noFill/>
          </a:ln>
        </p:spPr>
        <p:txBody>
          <a:bodyPr anchorCtr="0" anchor="ctr" bIns="121900" lIns="121900" spcFirstLastPara="1" rIns="121900" wrap="square" tIns="121900">
            <a:noAutofit/>
          </a:bodyPr>
          <a:lstStyle>
            <a:lvl1pPr indent="-228600" lvl="0" marL="457200" marR="0" algn="ctr">
              <a:lnSpc>
                <a:spcPct val="100000"/>
              </a:lnSpc>
              <a:spcBef>
                <a:spcPts val="1400"/>
              </a:spcBef>
              <a:spcAft>
                <a:spcPts val="0"/>
              </a:spcAft>
              <a:buClr>
                <a:schemeClr val="lt1"/>
              </a:buClr>
              <a:buSzPts val="6500"/>
              <a:buFont typeface="Arial"/>
              <a:buNone/>
              <a:defRPr b="0" i="0" sz="72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Arial"/>
                <a:ea typeface="Arial"/>
                <a:cs typeface="Arial"/>
                <a:sym typeface="Arial"/>
              </a:defRPr>
            </a:lvl2pPr>
            <a:lvl3pPr indent="-228600" lvl="2" marL="1371600" marR="0" algn="l">
              <a:lnSpc>
                <a:spcPct val="100000"/>
              </a:lnSpc>
              <a:spcBef>
                <a:spcPts val="500"/>
              </a:spcBef>
              <a:spcAft>
                <a:spcPts val="0"/>
              </a:spcAft>
              <a:buClr>
                <a:schemeClr val="lt1"/>
              </a:buClr>
              <a:buSzPts val="1900"/>
              <a:buFont typeface="Merriweather Sans"/>
              <a:buNone/>
              <a:defRPr b="0" i="0" sz="2400" u="none" cap="none" strike="noStrike">
                <a:solidFill>
                  <a:schemeClr val="lt1"/>
                </a:solidFill>
                <a:latin typeface="Arial"/>
                <a:ea typeface="Arial"/>
                <a:cs typeface="Arial"/>
                <a:sym typeface="Arial"/>
              </a:defRPr>
            </a:lvl3pPr>
            <a:lvl4pPr indent="-228600" lvl="3" marL="1828800" marR="0" algn="l">
              <a:lnSpc>
                <a:spcPct val="100000"/>
              </a:lnSpc>
              <a:spcBef>
                <a:spcPts val="500"/>
              </a:spcBef>
              <a:spcAft>
                <a:spcPts val="0"/>
              </a:spcAft>
              <a:buClr>
                <a:schemeClr val="lt1"/>
              </a:buClr>
              <a:buSzPts val="2200"/>
              <a:buFont typeface="Arial"/>
              <a:buNone/>
              <a:defRPr b="0" i="0" sz="2400" u="none" cap="none" strike="noStrike">
                <a:solidFill>
                  <a:schemeClr val="lt1"/>
                </a:solidFill>
                <a:latin typeface="Arial"/>
                <a:ea typeface="Arial"/>
                <a:cs typeface="Arial"/>
                <a:sym typeface="Arial"/>
              </a:defRPr>
            </a:lvl4pPr>
            <a:lvl5pPr indent="-228600" lvl="4" marL="2286000" marR="0" algn="l">
              <a:lnSpc>
                <a:spcPct val="100000"/>
              </a:lnSpc>
              <a:spcBef>
                <a:spcPts val="400"/>
              </a:spcBef>
              <a:spcAft>
                <a:spcPts val="0"/>
              </a:spcAft>
              <a:buClr>
                <a:schemeClr val="lt1"/>
              </a:buClr>
              <a:buSzPts val="1700"/>
              <a:buFont typeface="Merriweather Sans"/>
              <a:buNone/>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Graphix">
  <p:cSld name="Black Graphix">
    <p:bg>
      <p:bgPr>
        <a:solidFill>
          <a:schemeClr val="dk1"/>
        </a:solidFill>
      </p:bgPr>
    </p:bg>
    <p:spTree>
      <p:nvGrpSpPr>
        <p:cNvPr id="56" name="Shape 56"/>
        <p:cNvGrpSpPr/>
        <p:nvPr/>
      </p:nvGrpSpPr>
      <p:grpSpPr>
        <a:xfrm>
          <a:off x="0" y="0"/>
          <a:ext cx="0" cy="0"/>
          <a:chOff x="0" y="0"/>
          <a:chExt cx="0" cy="0"/>
        </a:xfrm>
      </p:grpSpPr>
      <p:sp>
        <p:nvSpPr>
          <p:cNvPr id="57" name="Google Shape;57;g5195e422c4_2_21"/>
          <p:cNvSpPr txBox="1"/>
          <p:nvPr>
            <p:ph type="title"/>
          </p:nvPr>
        </p:nvSpPr>
        <p:spPr>
          <a:xfrm>
            <a:off x="361536" y="219772"/>
            <a:ext cx="11487600" cy="549900"/>
          </a:xfrm>
          <a:prstGeom prst="rect">
            <a:avLst/>
          </a:prstGeom>
          <a:noFill/>
          <a:ln>
            <a:noFill/>
          </a:ln>
        </p:spPr>
        <p:txBody>
          <a:bodyPr anchorCtr="0" anchor="t" bIns="121900" lIns="121900" spcFirstLastPara="1" rIns="121900" wrap="square" tIns="121900">
            <a:noAutofit/>
          </a:bodyPr>
          <a:lstStyle>
            <a:lvl1pPr lvl="0" marR="0" algn="ctr">
              <a:lnSpc>
                <a:spcPct val="90000"/>
              </a:lnSpc>
              <a:spcBef>
                <a:spcPts val="800"/>
              </a:spcBef>
              <a:spcAft>
                <a:spcPts val="0"/>
              </a:spcAft>
              <a:buClr>
                <a:schemeClr val="lt1"/>
              </a:buClr>
              <a:buSzPts val="1500"/>
              <a:buFont typeface="Arial"/>
              <a:buNone/>
              <a:defRPr b="1" i="0" sz="40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9pPr>
          </a:lstStyle>
          <a:p/>
        </p:txBody>
      </p:sp>
      <p:sp>
        <p:nvSpPr>
          <p:cNvPr id="58" name="Google Shape;58;g5195e422c4_2_21"/>
          <p:cNvSpPr txBox="1"/>
          <p:nvPr>
            <p:ph idx="12" type="sldNum"/>
          </p:nvPr>
        </p:nvSpPr>
        <p:spPr>
          <a:xfrm>
            <a:off x="11754354" y="6446443"/>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9" name="Google Shape;59;g5195e422c4_2_21"/>
          <p:cNvPicPr preferRelativeResize="0"/>
          <p:nvPr/>
        </p:nvPicPr>
        <p:blipFill rotWithShape="1">
          <a:blip r:embed="rId2">
            <a:alphaModFix/>
          </a:blip>
          <a:srcRect b="0" l="0" r="0" t="0"/>
          <a:stretch/>
        </p:blipFill>
        <p:spPr>
          <a:xfrm>
            <a:off x="266343" y="6453827"/>
            <a:ext cx="1400800" cy="238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5195e422c4_2_17"/>
          <p:cNvSpPr txBox="1"/>
          <p:nvPr>
            <p:ph type="ctrTitle"/>
          </p:nvPr>
        </p:nvSpPr>
        <p:spPr>
          <a:xfrm>
            <a:off x="940741" y="2078365"/>
            <a:ext cx="10988100" cy="24843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lt1"/>
              </a:buClr>
              <a:buSzPts val="1900"/>
              <a:buFont typeface="Arial"/>
              <a:buNone/>
              <a:defRPr b="0" i="0" sz="7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62" name="Google Shape;62;g5195e422c4_2_17"/>
          <p:cNvSpPr txBox="1"/>
          <p:nvPr>
            <p:ph idx="1" type="subTitle"/>
          </p:nvPr>
        </p:nvSpPr>
        <p:spPr>
          <a:xfrm>
            <a:off x="919457" y="5568863"/>
            <a:ext cx="8534400" cy="605100"/>
          </a:xfrm>
          <a:prstGeom prst="rect">
            <a:avLst/>
          </a:prstGeom>
          <a:noFill/>
          <a:ln>
            <a:noFill/>
          </a:ln>
        </p:spPr>
        <p:txBody>
          <a:bodyPr anchorCtr="0" anchor="b" bIns="121900" lIns="121900" spcFirstLastPara="1" rIns="121900" wrap="square" tIns="121900">
            <a:noAutofit/>
          </a:bodyPr>
          <a:lstStyle>
            <a:lvl1pPr lvl="0" marR="0" algn="l">
              <a:lnSpc>
                <a:spcPct val="100000"/>
              </a:lnSpc>
              <a:spcBef>
                <a:spcPts val="0"/>
              </a:spcBef>
              <a:spcAft>
                <a:spcPts val="0"/>
              </a:spcAft>
              <a:buClr>
                <a:schemeClr val="lt1"/>
              </a:buClr>
              <a:buSzPts val="2900"/>
              <a:buFont typeface="Arial"/>
              <a:buNone/>
              <a:defRPr b="0" i="0" sz="3200" u="none" cap="none" strike="noStrike">
                <a:solidFill>
                  <a:schemeClr val="lt1"/>
                </a:solidFill>
                <a:latin typeface="Arial"/>
                <a:ea typeface="Arial"/>
                <a:cs typeface="Arial"/>
                <a:sym typeface="Arial"/>
              </a:defRPr>
            </a:lvl1pPr>
            <a:lvl2pPr lvl="1" marR="0" algn="ctr">
              <a:lnSpc>
                <a:spcPct val="100000"/>
              </a:lnSpc>
              <a:spcBef>
                <a:spcPts val="500"/>
              </a:spcBef>
              <a:spcAft>
                <a:spcPts val="0"/>
              </a:spcAft>
              <a:buClr>
                <a:srgbClr val="888888"/>
              </a:buClr>
              <a:buSzPts val="2400"/>
              <a:buFont typeface="Arial"/>
              <a:buNone/>
              <a:defRPr b="0" i="0" sz="2700" u="none" cap="none" strike="noStrike">
                <a:solidFill>
                  <a:srgbClr val="888888"/>
                </a:solidFill>
                <a:latin typeface="Arial"/>
                <a:ea typeface="Arial"/>
                <a:cs typeface="Arial"/>
                <a:sym typeface="Arial"/>
              </a:defRPr>
            </a:lvl2pPr>
            <a:lvl3pPr lvl="2" marR="0" algn="ctr">
              <a:lnSpc>
                <a:spcPct val="100000"/>
              </a:lnSpc>
              <a:spcBef>
                <a:spcPts val="500"/>
              </a:spcBef>
              <a:spcAft>
                <a:spcPts val="0"/>
              </a:spcAft>
              <a:buClr>
                <a:srgbClr val="888888"/>
              </a:buClr>
              <a:buSzPts val="1900"/>
              <a:buFont typeface="Merriweather Sans"/>
              <a:buNone/>
              <a:defRPr b="0" i="0" sz="2400" u="none" cap="none" strike="noStrike">
                <a:solidFill>
                  <a:srgbClr val="888888"/>
                </a:solidFill>
                <a:latin typeface="Arial"/>
                <a:ea typeface="Arial"/>
                <a:cs typeface="Arial"/>
                <a:sym typeface="Arial"/>
              </a:defRPr>
            </a:lvl3pPr>
            <a:lvl4pPr lvl="3" marR="0" algn="ctr">
              <a:lnSpc>
                <a:spcPct val="100000"/>
              </a:lnSpc>
              <a:spcBef>
                <a:spcPts val="500"/>
              </a:spcBef>
              <a:spcAft>
                <a:spcPts val="0"/>
              </a:spcAft>
              <a:buClr>
                <a:srgbClr val="888888"/>
              </a:buClr>
              <a:buSzPts val="2200"/>
              <a:buFont typeface="Arial"/>
              <a:buNone/>
              <a:defRPr b="0" i="0" sz="2400" u="none" cap="none" strike="noStrike">
                <a:solidFill>
                  <a:srgbClr val="888888"/>
                </a:solidFill>
                <a:latin typeface="Arial"/>
                <a:ea typeface="Arial"/>
                <a:cs typeface="Arial"/>
                <a:sym typeface="Arial"/>
              </a:defRPr>
            </a:lvl4pPr>
            <a:lvl5pPr lvl="4" marR="0" algn="ctr">
              <a:lnSpc>
                <a:spcPct val="100000"/>
              </a:lnSpc>
              <a:spcBef>
                <a:spcPts val="400"/>
              </a:spcBef>
              <a:spcAft>
                <a:spcPts val="0"/>
              </a:spcAft>
              <a:buClr>
                <a:srgbClr val="888888"/>
              </a:buClr>
              <a:buSzPts val="1700"/>
              <a:buFont typeface="Merriweather Sans"/>
              <a:buNone/>
              <a:defRPr b="0" i="0" sz="2100" u="none" cap="none" strike="noStrike">
                <a:solidFill>
                  <a:srgbClr val="888888"/>
                </a:solidFill>
                <a:latin typeface="Arial"/>
                <a:ea typeface="Arial"/>
                <a:cs typeface="Arial"/>
                <a:sym typeface="Arial"/>
              </a:defRPr>
            </a:lvl5pPr>
            <a:lvl6pPr lvl="5"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63" name="Google Shape;63;g5195e422c4_2_17"/>
          <p:cNvSpPr txBox="1"/>
          <p:nvPr>
            <p:ph idx="2" type="body"/>
          </p:nvPr>
        </p:nvSpPr>
        <p:spPr>
          <a:xfrm>
            <a:off x="916989" y="6084703"/>
            <a:ext cx="8595600" cy="5913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400"/>
              </a:spcBef>
              <a:spcAft>
                <a:spcPts val="0"/>
              </a:spcAft>
              <a:buClr>
                <a:schemeClr val="lt1"/>
              </a:buClr>
              <a:buSzPts val="1700"/>
              <a:buFont typeface="Arial"/>
              <a:buNone/>
              <a:defRPr b="0" i="0" sz="1900" u="none" cap="none" strike="noStrike">
                <a:solidFill>
                  <a:schemeClr val="lt1"/>
                </a:solidFill>
                <a:latin typeface="Arial"/>
                <a:ea typeface="Arial"/>
                <a:cs typeface="Arial"/>
                <a:sym typeface="Arial"/>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8300" lvl="3" marL="1828800" marR="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Arial"/>
                <a:ea typeface="Arial"/>
                <a:cs typeface="Arial"/>
                <a:sym typeface="Arial"/>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ck Graphix">
  <p:cSld name="7_Black Graphix">
    <p:bg>
      <p:bgPr>
        <a:solidFill>
          <a:schemeClr val="dk1"/>
        </a:solidFill>
      </p:bgPr>
    </p:bg>
    <p:spTree>
      <p:nvGrpSpPr>
        <p:cNvPr id="64" name="Shape 64"/>
        <p:cNvGrpSpPr/>
        <p:nvPr/>
      </p:nvGrpSpPr>
      <p:grpSpPr>
        <a:xfrm>
          <a:off x="0" y="0"/>
          <a:ext cx="0" cy="0"/>
          <a:chOff x="0" y="0"/>
          <a:chExt cx="0" cy="0"/>
        </a:xfrm>
      </p:grpSpPr>
      <p:sp>
        <p:nvSpPr>
          <p:cNvPr id="65" name="Google Shape;65;g5195e422c4_2_25"/>
          <p:cNvSpPr txBox="1"/>
          <p:nvPr>
            <p:ph type="title"/>
          </p:nvPr>
        </p:nvSpPr>
        <p:spPr>
          <a:xfrm>
            <a:off x="361536" y="219772"/>
            <a:ext cx="11487600" cy="549900"/>
          </a:xfrm>
          <a:prstGeom prst="rect">
            <a:avLst/>
          </a:prstGeom>
          <a:noFill/>
          <a:ln>
            <a:noFill/>
          </a:ln>
        </p:spPr>
        <p:txBody>
          <a:bodyPr anchorCtr="0" anchor="t" bIns="121900" lIns="121900" spcFirstLastPara="1" rIns="121900" wrap="square" tIns="121900">
            <a:noAutofit/>
          </a:bodyPr>
          <a:lstStyle>
            <a:lvl1pPr lvl="0" marR="0" algn="ctr">
              <a:lnSpc>
                <a:spcPct val="90000"/>
              </a:lnSpc>
              <a:spcBef>
                <a:spcPts val="800"/>
              </a:spcBef>
              <a:spcAft>
                <a:spcPts val="0"/>
              </a:spcAft>
              <a:buSzPts val="1900"/>
              <a:buNone/>
              <a:defRPr b="1" i="0" sz="40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66" name="Google Shape;66;g5195e422c4_2_25"/>
          <p:cNvSpPr txBox="1"/>
          <p:nvPr>
            <p:ph idx="12" type="sldNum"/>
          </p:nvPr>
        </p:nvSpPr>
        <p:spPr>
          <a:xfrm>
            <a:off x="11754354" y="6446443"/>
            <a:ext cx="342900" cy="297300"/>
          </a:xfrm>
          <a:prstGeom prst="rect">
            <a:avLst/>
          </a:prstGeom>
          <a:noFill/>
          <a:ln>
            <a:noFill/>
          </a:ln>
        </p:spPr>
        <p:txBody>
          <a:bodyPr anchorCtr="0" anchor="b"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7" name="Google Shape;67;g5195e422c4_2_25"/>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ck Graphix">
  <p:cSld name="1_Black Graphix">
    <p:bg>
      <p:bgPr>
        <a:solidFill>
          <a:schemeClr val="dk1"/>
        </a:solidFill>
      </p:bgPr>
    </p:bg>
    <p:spTree>
      <p:nvGrpSpPr>
        <p:cNvPr id="68" name="Shape 68"/>
        <p:cNvGrpSpPr/>
        <p:nvPr/>
      </p:nvGrpSpPr>
      <p:grpSpPr>
        <a:xfrm>
          <a:off x="0" y="0"/>
          <a:ext cx="0" cy="0"/>
          <a:chOff x="0" y="0"/>
          <a:chExt cx="0" cy="0"/>
        </a:xfrm>
      </p:grpSpPr>
      <p:sp>
        <p:nvSpPr>
          <p:cNvPr id="69" name="Google Shape;69;g5195e422c4_2_29"/>
          <p:cNvSpPr txBox="1"/>
          <p:nvPr>
            <p:ph type="title"/>
          </p:nvPr>
        </p:nvSpPr>
        <p:spPr>
          <a:xfrm>
            <a:off x="361536" y="219772"/>
            <a:ext cx="11487600" cy="549900"/>
          </a:xfrm>
          <a:prstGeom prst="rect">
            <a:avLst/>
          </a:prstGeom>
          <a:noFill/>
          <a:ln>
            <a:noFill/>
          </a:ln>
        </p:spPr>
        <p:txBody>
          <a:bodyPr anchorCtr="0" anchor="t" bIns="121900" lIns="121900" spcFirstLastPara="1" rIns="121900" wrap="square" tIns="121900">
            <a:noAutofit/>
          </a:bodyPr>
          <a:lstStyle>
            <a:lvl1pPr lvl="0" marR="0" algn="ctr">
              <a:lnSpc>
                <a:spcPct val="90000"/>
              </a:lnSpc>
              <a:spcBef>
                <a:spcPts val="800"/>
              </a:spcBef>
              <a:spcAft>
                <a:spcPts val="0"/>
              </a:spcAft>
              <a:buSzPts val="1900"/>
              <a:buNone/>
              <a:defRPr b="1" i="0" sz="40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70" name="Google Shape;70;g5195e422c4_2_29"/>
          <p:cNvSpPr txBox="1"/>
          <p:nvPr>
            <p:ph idx="12" type="sldNum"/>
          </p:nvPr>
        </p:nvSpPr>
        <p:spPr>
          <a:xfrm>
            <a:off x="11754354" y="6446443"/>
            <a:ext cx="342900" cy="297300"/>
          </a:xfrm>
          <a:prstGeom prst="rect">
            <a:avLst/>
          </a:prstGeom>
          <a:noFill/>
          <a:ln>
            <a:noFill/>
          </a:ln>
        </p:spPr>
        <p:txBody>
          <a:bodyPr anchorCtr="0" anchor="b"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g5195e422c4_2_32"/>
          <p:cNvSpPr txBox="1"/>
          <p:nvPr>
            <p:ph type="ctrTitle"/>
          </p:nvPr>
        </p:nvSpPr>
        <p:spPr>
          <a:xfrm>
            <a:off x="940741" y="2078365"/>
            <a:ext cx="10988100" cy="24843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rgbClr val="000000"/>
              </a:buClr>
              <a:buSzPts val="1900"/>
              <a:buFont typeface="Arial"/>
              <a:buNone/>
              <a:defRPr b="0" i="0" sz="7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73" name="Google Shape;73;g5195e422c4_2_32"/>
          <p:cNvSpPr txBox="1"/>
          <p:nvPr>
            <p:ph idx="1" type="subTitle"/>
          </p:nvPr>
        </p:nvSpPr>
        <p:spPr>
          <a:xfrm>
            <a:off x="919457" y="5568863"/>
            <a:ext cx="8534400" cy="605100"/>
          </a:xfrm>
          <a:prstGeom prst="rect">
            <a:avLst/>
          </a:prstGeom>
          <a:noFill/>
          <a:ln>
            <a:noFill/>
          </a:ln>
        </p:spPr>
        <p:txBody>
          <a:bodyPr anchorCtr="0" anchor="b" bIns="121900" lIns="121900" spcFirstLastPara="1" rIns="121900" wrap="square" tIns="121900">
            <a:noAutofit/>
          </a:bodyPr>
          <a:lstStyle>
            <a:lvl1pPr lvl="0" marR="0" algn="l">
              <a:lnSpc>
                <a:spcPct val="100000"/>
              </a:lnSpc>
              <a:spcBef>
                <a:spcPts val="0"/>
              </a:spcBef>
              <a:spcAft>
                <a:spcPts val="0"/>
              </a:spcAft>
              <a:buClr>
                <a:schemeClr val="lt1"/>
              </a:buClr>
              <a:buSzPts val="2900"/>
              <a:buFont typeface="Arial"/>
              <a:buNone/>
              <a:defRPr b="0" i="0" sz="3200" u="none" cap="none" strike="noStrike">
                <a:solidFill>
                  <a:schemeClr val="lt1"/>
                </a:solidFill>
                <a:latin typeface="Arial"/>
                <a:ea typeface="Arial"/>
                <a:cs typeface="Arial"/>
                <a:sym typeface="Arial"/>
              </a:defRPr>
            </a:lvl1pPr>
            <a:lvl2pPr lvl="1" marR="0" algn="ctr">
              <a:lnSpc>
                <a:spcPct val="100000"/>
              </a:lnSpc>
              <a:spcBef>
                <a:spcPts val="500"/>
              </a:spcBef>
              <a:spcAft>
                <a:spcPts val="0"/>
              </a:spcAft>
              <a:buClr>
                <a:srgbClr val="888888"/>
              </a:buClr>
              <a:buSzPts val="2400"/>
              <a:buFont typeface="Arial"/>
              <a:buNone/>
              <a:defRPr b="0" i="0" sz="2700" u="none" cap="none" strike="noStrike">
                <a:solidFill>
                  <a:srgbClr val="888888"/>
                </a:solidFill>
                <a:latin typeface="Arial"/>
                <a:ea typeface="Arial"/>
                <a:cs typeface="Arial"/>
                <a:sym typeface="Arial"/>
              </a:defRPr>
            </a:lvl2pPr>
            <a:lvl3pPr lvl="2" marR="0" algn="ctr">
              <a:lnSpc>
                <a:spcPct val="100000"/>
              </a:lnSpc>
              <a:spcBef>
                <a:spcPts val="500"/>
              </a:spcBef>
              <a:spcAft>
                <a:spcPts val="0"/>
              </a:spcAft>
              <a:buClr>
                <a:srgbClr val="888888"/>
              </a:buClr>
              <a:buSzPts val="1900"/>
              <a:buFont typeface="Merriweather Sans"/>
              <a:buNone/>
              <a:defRPr b="0" i="0" sz="2400" u="none" cap="none" strike="noStrike">
                <a:solidFill>
                  <a:srgbClr val="888888"/>
                </a:solidFill>
                <a:latin typeface="Arial"/>
                <a:ea typeface="Arial"/>
                <a:cs typeface="Arial"/>
                <a:sym typeface="Arial"/>
              </a:defRPr>
            </a:lvl3pPr>
            <a:lvl4pPr lvl="3" marR="0" algn="ctr">
              <a:lnSpc>
                <a:spcPct val="100000"/>
              </a:lnSpc>
              <a:spcBef>
                <a:spcPts val="500"/>
              </a:spcBef>
              <a:spcAft>
                <a:spcPts val="0"/>
              </a:spcAft>
              <a:buClr>
                <a:srgbClr val="888888"/>
              </a:buClr>
              <a:buSzPts val="2200"/>
              <a:buFont typeface="Arial"/>
              <a:buNone/>
              <a:defRPr b="0" i="0" sz="2400" u="none" cap="none" strike="noStrike">
                <a:solidFill>
                  <a:srgbClr val="888888"/>
                </a:solidFill>
                <a:latin typeface="Arial"/>
                <a:ea typeface="Arial"/>
                <a:cs typeface="Arial"/>
                <a:sym typeface="Arial"/>
              </a:defRPr>
            </a:lvl4pPr>
            <a:lvl5pPr lvl="4" marR="0" algn="ctr">
              <a:lnSpc>
                <a:spcPct val="100000"/>
              </a:lnSpc>
              <a:spcBef>
                <a:spcPts val="400"/>
              </a:spcBef>
              <a:spcAft>
                <a:spcPts val="0"/>
              </a:spcAft>
              <a:buClr>
                <a:srgbClr val="888888"/>
              </a:buClr>
              <a:buSzPts val="1700"/>
              <a:buFont typeface="Merriweather Sans"/>
              <a:buNone/>
              <a:defRPr b="0" i="0" sz="2100" u="none" cap="none" strike="noStrike">
                <a:solidFill>
                  <a:srgbClr val="888888"/>
                </a:solidFill>
                <a:latin typeface="Arial"/>
                <a:ea typeface="Arial"/>
                <a:cs typeface="Arial"/>
                <a:sym typeface="Arial"/>
              </a:defRPr>
            </a:lvl5pPr>
            <a:lvl6pPr lvl="5"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74" name="Google Shape;74;g5195e422c4_2_32"/>
          <p:cNvSpPr txBox="1"/>
          <p:nvPr>
            <p:ph idx="2" type="body"/>
          </p:nvPr>
        </p:nvSpPr>
        <p:spPr>
          <a:xfrm>
            <a:off x="916989" y="6084703"/>
            <a:ext cx="8595600" cy="5913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400"/>
              </a:spcBef>
              <a:spcAft>
                <a:spcPts val="0"/>
              </a:spcAft>
              <a:buClr>
                <a:schemeClr val="lt1"/>
              </a:buClr>
              <a:buSzPts val="1700"/>
              <a:buFont typeface="Arial"/>
              <a:buNone/>
              <a:defRPr b="0" i="0" sz="1900" u="none" cap="none" strike="noStrike">
                <a:solidFill>
                  <a:schemeClr val="lt1"/>
                </a:solidFill>
                <a:latin typeface="Arial"/>
                <a:ea typeface="Arial"/>
                <a:cs typeface="Arial"/>
                <a:sym typeface="Arial"/>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8300" lvl="3" marL="1828800" marR="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Arial"/>
                <a:ea typeface="Arial"/>
                <a:cs typeface="Arial"/>
                <a:sym typeface="Arial"/>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dk1"/>
        </a:solidFill>
      </p:bgPr>
    </p:bg>
    <p:spTree>
      <p:nvGrpSpPr>
        <p:cNvPr id="75" name="Shape 75"/>
        <p:cNvGrpSpPr/>
        <p:nvPr/>
      </p:nvGrpSpPr>
      <p:grpSpPr>
        <a:xfrm>
          <a:off x="0" y="0"/>
          <a:ext cx="0" cy="0"/>
          <a:chOff x="0" y="0"/>
          <a:chExt cx="0" cy="0"/>
        </a:xfrm>
      </p:grpSpPr>
      <p:sp>
        <p:nvSpPr>
          <p:cNvPr id="76" name="Google Shape;76;g5195e422c4_2_36"/>
          <p:cNvSpPr txBox="1"/>
          <p:nvPr>
            <p:ph idx="1" type="body"/>
          </p:nvPr>
        </p:nvSpPr>
        <p:spPr>
          <a:xfrm>
            <a:off x="339680" y="1714895"/>
            <a:ext cx="5651700" cy="639600"/>
          </a:xfrm>
          <a:prstGeom prst="rect">
            <a:avLst/>
          </a:prstGeom>
          <a:noFill/>
          <a:ln>
            <a:noFill/>
          </a:ln>
        </p:spPr>
        <p:txBody>
          <a:bodyPr anchorCtr="0" anchor="b" bIns="121900" lIns="121900" spcFirstLastPara="1" rIns="121900" wrap="square" tIns="121900">
            <a:noAutofit/>
          </a:bodyPr>
          <a:lstStyle>
            <a:lvl1pPr indent="-228600" lvl="0" marL="457200" marR="0" algn="l">
              <a:lnSpc>
                <a:spcPct val="100000"/>
              </a:lnSpc>
              <a:spcBef>
                <a:spcPts val="600"/>
              </a:spcBef>
              <a:spcAft>
                <a:spcPts val="0"/>
              </a:spcAft>
              <a:buClr>
                <a:schemeClr val="lt1"/>
              </a:buClr>
              <a:buSzPts val="2900"/>
              <a:buFont typeface="Arial"/>
              <a:buNone/>
              <a:defRPr b="1" i="0" sz="32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400"/>
              <a:buFont typeface="Arial"/>
              <a:buNone/>
              <a:defRPr b="1" i="0" sz="2700" u="none" cap="none" strike="noStrike">
                <a:solidFill>
                  <a:schemeClr val="lt1"/>
                </a:solidFill>
                <a:latin typeface="Arial"/>
                <a:ea typeface="Arial"/>
                <a:cs typeface="Arial"/>
                <a:sym typeface="Arial"/>
              </a:defRPr>
            </a:lvl2pPr>
            <a:lvl3pPr indent="-228600" lvl="2" marL="1371600" marR="0" algn="l">
              <a:lnSpc>
                <a:spcPct val="100000"/>
              </a:lnSpc>
              <a:spcBef>
                <a:spcPts val="500"/>
              </a:spcBef>
              <a:spcAft>
                <a:spcPts val="0"/>
              </a:spcAft>
              <a:buClr>
                <a:schemeClr val="lt1"/>
              </a:buClr>
              <a:buSzPts val="1900"/>
              <a:buFont typeface="Merriweather Sans"/>
              <a:buNone/>
              <a:defRPr b="1" i="0" sz="2400" u="none" cap="none" strike="noStrike">
                <a:solidFill>
                  <a:schemeClr val="lt1"/>
                </a:solidFill>
                <a:latin typeface="Arial"/>
                <a:ea typeface="Arial"/>
                <a:cs typeface="Arial"/>
                <a:sym typeface="Arial"/>
              </a:defRPr>
            </a:lvl3pPr>
            <a:lvl4pPr indent="-228600" lvl="3" marL="1828800" marR="0" algn="l">
              <a:lnSpc>
                <a:spcPct val="100000"/>
              </a:lnSpc>
              <a:spcBef>
                <a:spcPts val="400"/>
              </a:spcBef>
              <a:spcAft>
                <a:spcPts val="0"/>
              </a:spcAft>
              <a:buClr>
                <a:schemeClr val="lt1"/>
              </a:buClr>
              <a:buSzPts val="1900"/>
              <a:buFont typeface="Arial"/>
              <a:buNone/>
              <a:defRPr b="1" i="0" sz="2100" u="none" cap="none" strike="noStrike">
                <a:solidFill>
                  <a:schemeClr val="lt1"/>
                </a:solidFill>
                <a:latin typeface="Arial"/>
                <a:ea typeface="Arial"/>
                <a:cs typeface="Arial"/>
                <a:sym typeface="Arial"/>
              </a:defRPr>
            </a:lvl4pPr>
            <a:lvl5pPr indent="-228600" lvl="4" marL="2286000" marR="0" algn="l">
              <a:lnSpc>
                <a:spcPct val="100000"/>
              </a:lnSpc>
              <a:spcBef>
                <a:spcPts val="400"/>
              </a:spcBef>
              <a:spcAft>
                <a:spcPts val="0"/>
              </a:spcAft>
              <a:buClr>
                <a:schemeClr val="lt1"/>
              </a:buClr>
              <a:buSzPts val="1700"/>
              <a:buFont typeface="Merriweather Sans"/>
              <a:buNone/>
              <a:defRPr b="1" i="0" sz="2100" u="none" cap="none" strike="noStrike">
                <a:solidFill>
                  <a:schemeClr val="lt1"/>
                </a:solidFill>
                <a:latin typeface="Arial"/>
                <a:ea typeface="Arial"/>
                <a:cs typeface="Arial"/>
                <a:sym typeface="Arial"/>
              </a:defRPr>
            </a:lvl5pPr>
            <a:lvl6pPr indent="-228600" lvl="5" marL="27432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77" name="Google Shape;77;g5195e422c4_2_36"/>
          <p:cNvSpPr txBox="1"/>
          <p:nvPr>
            <p:ph idx="2" type="body"/>
          </p:nvPr>
        </p:nvSpPr>
        <p:spPr>
          <a:xfrm>
            <a:off x="6080480" y="1714895"/>
            <a:ext cx="5673300" cy="639600"/>
          </a:xfrm>
          <a:prstGeom prst="rect">
            <a:avLst/>
          </a:prstGeom>
          <a:noFill/>
          <a:ln>
            <a:noFill/>
          </a:ln>
        </p:spPr>
        <p:txBody>
          <a:bodyPr anchorCtr="0" anchor="b" bIns="121900" lIns="121900" spcFirstLastPara="1" rIns="121900" wrap="square" tIns="121900">
            <a:noAutofit/>
          </a:bodyPr>
          <a:lstStyle>
            <a:lvl1pPr indent="-228600" lvl="0" marL="457200" marR="0" algn="l">
              <a:lnSpc>
                <a:spcPct val="100000"/>
              </a:lnSpc>
              <a:spcBef>
                <a:spcPts val="600"/>
              </a:spcBef>
              <a:spcAft>
                <a:spcPts val="0"/>
              </a:spcAft>
              <a:buClr>
                <a:schemeClr val="lt1"/>
              </a:buClr>
              <a:buSzPts val="2900"/>
              <a:buFont typeface="Arial"/>
              <a:buNone/>
              <a:defRPr b="1" i="0" sz="32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400"/>
              <a:buFont typeface="Arial"/>
              <a:buNone/>
              <a:defRPr b="1" i="0" sz="2700" u="none" cap="none" strike="noStrike">
                <a:solidFill>
                  <a:schemeClr val="lt1"/>
                </a:solidFill>
                <a:latin typeface="Arial"/>
                <a:ea typeface="Arial"/>
                <a:cs typeface="Arial"/>
                <a:sym typeface="Arial"/>
              </a:defRPr>
            </a:lvl2pPr>
            <a:lvl3pPr indent="-228600" lvl="2" marL="1371600" marR="0" algn="l">
              <a:lnSpc>
                <a:spcPct val="100000"/>
              </a:lnSpc>
              <a:spcBef>
                <a:spcPts val="500"/>
              </a:spcBef>
              <a:spcAft>
                <a:spcPts val="0"/>
              </a:spcAft>
              <a:buClr>
                <a:schemeClr val="lt1"/>
              </a:buClr>
              <a:buSzPts val="1900"/>
              <a:buFont typeface="Merriweather Sans"/>
              <a:buNone/>
              <a:defRPr b="1" i="0" sz="2400" u="none" cap="none" strike="noStrike">
                <a:solidFill>
                  <a:schemeClr val="lt1"/>
                </a:solidFill>
                <a:latin typeface="Arial"/>
                <a:ea typeface="Arial"/>
                <a:cs typeface="Arial"/>
                <a:sym typeface="Arial"/>
              </a:defRPr>
            </a:lvl3pPr>
            <a:lvl4pPr indent="-228600" lvl="3" marL="1828800" marR="0" algn="l">
              <a:lnSpc>
                <a:spcPct val="100000"/>
              </a:lnSpc>
              <a:spcBef>
                <a:spcPts val="400"/>
              </a:spcBef>
              <a:spcAft>
                <a:spcPts val="0"/>
              </a:spcAft>
              <a:buClr>
                <a:schemeClr val="lt1"/>
              </a:buClr>
              <a:buSzPts val="1900"/>
              <a:buFont typeface="Arial"/>
              <a:buNone/>
              <a:defRPr b="1" i="0" sz="2100" u="none" cap="none" strike="noStrike">
                <a:solidFill>
                  <a:schemeClr val="lt1"/>
                </a:solidFill>
                <a:latin typeface="Arial"/>
                <a:ea typeface="Arial"/>
                <a:cs typeface="Arial"/>
                <a:sym typeface="Arial"/>
              </a:defRPr>
            </a:lvl4pPr>
            <a:lvl5pPr indent="-228600" lvl="4" marL="2286000" marR="0" algn="l">
              <a:lnSpc>
                <a:spcPct val="100000"/>
              </a:lnSpc>
              <a:spcBef>
                <a:spcPts val="400"/>
              </a:spcBef>
              <a:spcAft>
                <a:spcPts val="0"/>
              </a:spcAft>
              <a:buClr>
                <a:schemeClr val="lt1"/>
              </a:buClr>
              <a:buSzPts val="1700"/>
              <a:buFont typeface="Merriweather Sans"/>
              <a:buNone/>
              <a:defRPr b="1" i="0" sz="2100" u="none" cap="none" strike="noStrike">
                <a:solidFill>
                  <a:schemeClr val="lt1"/>
                </a:solidFill>
                <a:latin typeface="Arial"/>
                <a:ea typeface="Arial"/>
                <a:cs typeface="Arial"/>
                <a:sym typeface="Arial"/>
              </a:defRPr>
            </a:lvl5pPr>
            <a:lvl6pPr indent="-228600" lvl="5" marL="27432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78" name="Google Shape;78;g5195e422c4_2_36"/>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79" name="Google Shape;79;g5195e422c4_2_36"/>
          <p:cNvSpPr txBox="1"/>
          <p:nvPr>
            <p:ph idx="3" type="body"/>
          </p:nvPr>
        </p:nvSpPr>
        <p:spPr>
          <a:xfrm>
            <a:off x="6096000" y="2457525"/>
            <a:ext cx="5657700" cy="3951300"/>
          </a:xfrm>
          <a:prstGeom prst="rect">
            <a:avLst/>
          </a:prstGeom>
          <a:noFill/>
          <a:ln>
            <a:noFill/>
          </a:ln>
        </p:spPr>
        <p:txBody>
          <a:bodyPr anchorCtr="0" anchor="t" bIns="121900" lIns="121900" spcFirstLastPara="1" rIns="121900" wrap="square" tIns="121900">
            <a:noAutofit/>
          </a:bodyPr>
          <a:lstStyle>
            <a:lvl1pPr indent="-381000" lvl="0" marL="4572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1pPr>
            <a:lvl2pPr indent="-368300" lvl="1" marL="914400" marR="0" algn="l">
              <a:lnSpc>
                <a:spcPct val="100000"/>
              </a:lnSpc>
              <a:spcBef>
                <a:spcPts val="500"/>
              </a:spcBef>
              <a:spcAft>
                <a:spcPts val="0"/>
              </a:spcAft>
              <a:buClr>
                <a:schemeClr val="lt1"/>
              </a:buClr>
              <a:buSzPts val="2200"/>
              <a:buFont typeface="Merriweather Sans"/>
              <a:buChar char="–"/>
              <a:defRPr b="0" i="0" sz="2400" u="none" cap="none" strike="noStrike">
                <a:solidFill>
                  <a:schemeClr val="lt1"/>
                </a:solidFill>
                <a:latin typeface="Arial"/>
                <a:ea typeface="Arial"/>
                <a:cs typeface="Arial"/>
                <a:sym typeface="Arial"/>
              </a:defRPr>
            </a:lvl2pPr>
            <a:lvl3pPr indent="-323850" lvl="2" marL="1371600" marR="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Arial"/>
                <a:ea typeface="Arial"/>
                <a:cs typeface="Arial"/>
                <a:sym typeface="Arial"/>
              </a:defRPr>
            </a:lvl3pPr>
            <a:lvl4pPr indent="-317500" lvl="3" marL="1828800" marR="0" algn="l">
              <a:lnSpc>
                <a:spcPct val="100000"/>
              </a:lnSpc>
              <a:spcBef>
                <a:spcPts val="300"/>
              </a:spcBef>
              <a:spcAft>
                <a:spcPts val="0"/>
              </a:spcAft>
              <a:buClr>
                <a:schemeClr val="lt1"/>
              </a:buClr>
              <a:buSzPts val="1400"/>
              <a:buFont typeface="Merriweather Sans"/>
              <a:buChar char="–"/>
              <a:defRPr b="0" i="0" sz="1600" u="none" cap="none" strike="noStrike">
                <a:solidFill>
                  <a:schemeClr val="lt1"/>
                </a:solidFill>
                <a:latin typeface="Arial"/>
                <a:ea typeface="Arial"/>
                <a:cs typeface="Arial"/>
                <a:sym typeface="Arial"/>
              </a:defRPr>
            </a:lvl4pPr>
            <a:lvl5pPr indent="-311150" lvl="4" marL="2286000" marR="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Arial"/>
                <a:ea typeface="Arial"/>
                <a:cs typeface="Arial"/>
                <a:sym typeface="Arial"/>
              </a:defRPr>
            </a:lvl5pPr>
            <a:lvl6pPr indent="-361950" lvl="5" marL="27432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80" name="Google Shape;80;g5195e422c4_2_36"/>
          <p:cNvSpPr txBox="1"/>
          <p:nvPr>
            <p:ph idx="4" type="body"/>
          </p:nvPr>
        </p:nvSpPr>
        <p:spPr>
          <a:xfrm>
            <a:off x="339680" y="2457525"/>
            <a:ext cx="5646000" cy="3951300"/>
          </a:xfrm>
          <a:prstGeom prst="rect">
            <a:avLst/>
          </a:prstGeom>
          <a:noFill/>
          <a:ln>
            <a:noFill/>
          </a:ln>
        </p:spPr>
        <p:txBody>
          <a:bodyPr anchorCtr="0" anchor="t" bIns="121900" lIns="121900" spcFirstLastPara="1" rIns="121900" wrap="square" tIns="121900">
            <a:noAutofit/>
          </a:bodyPr>
          <a:lstStyle>
            <a:lvl1pPr indent="-381000" lvl="0" marL="4572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1pPr>
            <a:lvl2pPr indent="-368300" lvl="1" marL="914400" marR="0" algn="l">
              <a:lnSpc>
                <a:spcPct val="100000"/>
              </a:lnSpc>
              <a:spcBef>
                <a:spcPts val="500"/>
              </a:spcBef>
              <a:spcAft>
                <a:spcPts val="0"/>
              </a:spcAft>
              <a:buClr>
                <a:schemeClr val="lt1"/>
              </a:buClr>
              <a:buSzPts val="2200"/>
              <a:buFont typeface="Merriweather Sans"/>
              <a:buChar char="–"/>
              <a:defRPr b="0" i="0" sz="2400" u="none" cap="none" strike="noStrike">
                <a:solidFill>
                  <a:schemeClr val="lt1"/>
                </a:solidFill>
                <a:latin typeface="Arial"/>
                <a:ea typeface="Arial"/>
                <a:cs typeface="Arial"/>
                <a:sym typeface="Arial"/>
              </a:defRPr>
            </a:lvl2pPr>
            <a:lvl3pPr indent="-323850" lvl="2" marL="1371600" marR="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Arial"/>
                <a:ea typeface="Arial"/>
                <a:cs typeface="Arial"/>
                <a:sym typeface="Arial"/>
              </a:defRPr>
            </a:lvl3pPr>
            <a:lvl4pPr indent="-317500" lvl="3" marL="1828800" marR="0" algn="l">
              <a:lnSpc>
                <a:spcPct val="100000"/>
              </a:lnSpc>
              <a:spcBef>
                <a:spcPts val="300"/>
              </a:spcBef>
              <a:spcAft>
                <a:spcPts val="0"/>
              </a:spcAft>
              <a:buClr>
                <a:schemeClr val="lt1"/>
              </a:buClr>
              <a:buSzPts val="1400"/>
              <a:buFont typeface="Merriweather Sans"/>
              <a:buChar char="–"/>
              <a:defRPr b="0" i="0" sz="1600" u="none" cap="none" strike="noStrike">
                <a:solidFill>
                  <a:schemeClr val="lt1"/>
                </a:solidFill>
                <a:latin typeface="Arial"/>
                <a:ea typeface="Arial"/>
                <a:cs typeface="Arial"/>
                <a:sym typeface="Arial"/>
              </a:defRPr>
            </a:lvl4pPr>
            <a:lvl5pPr indent="-311150" lvl="4" marL="2286000" marR="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Arial"/>
                <a:ea typeface="Arial"/>
                <a:cs typeface="Arial"/>
                <a:sym typeface="Arial"/>
              </a:defRPr>
            </a:lvl5pPr>
            <a:lvl6pPr indent="-361950" lvl="5" marL="27432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pic>
        <p:nvPicPr>
          <p:cNvPr id="81" name="Google Shape;81;g5195e422c4_2_36"/>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Frame">
  <p:cSld name="Closing Frame">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g5195e422c4_2_43"/>
          <p:cNvSpPr txBox="1"/>
          <p:nvPr>
            <p:ph type="ctrTitle"/>
          </p:nvPr>
        </p:nvSpPr>
        <p:spPr>
          <a:xfrm>
            <a:off x="1204148" y="2402123"/>
            <a:ext cx="10320000" cy="1665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rgbClr val="000000"/>
              </a:buClr>
              <a:buSzPts val="1900"/>
              <a:buFont typeface="Arial"/>
              <a:buNone/>
              <a:defRPr b="0" i="0" sz="7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84" name="Google Shape;84;g5195e422c4_2_43"/>
          <p:cNvSpPr txBox="1"/>
          <p:nvPr>
            <p:ph idx="1" type="body"/>
          </p:nvPr>
        </p:nvSpPr>
        <p:spPr>
          <a:xfrm>
            <a:off x="1339615" y="3622940"/>
            <a:ext cx="8466300" cy="8883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600"/>
              </a:spcBef>
              <a:spcAft>
                <a:spcPts val="0"/>
              </a:spcAft>
              <a:buClr>
                <a:schemeClr val="lt1"/>
              </a:buClr>
              <a:buSzPts val="2900"/>
              <a:buFont typeface="Arial"/>
              <a:buNone/>
              <a:defRPr b="0" i="0" sz="3200" u="none" cap="none" strike="noStrike">
                <a:solidFill>
                  <a:schemeClr val="lt1"/>
                </a:solidFill>
                <a:latin typeface="Arial"/>
                <a:ea typeface="Arial"/>
                <a:cs typeface="Arial"/>
                <a:sym typeface="Arial"/>
              </a:defRPr>
            </a:lvl1pPr>
            <a:lvl2pPr indent="-228600" lvl="1" marL="914400" marR="0" algn="l">
              <a:lnSpc>
                <a:spcPct val="100000"/>
              </a:lnSpc>
              <a:spcBef>
                <a:spcPts val="300"/>
              </a:spcBef>
              <a:spcAft>
                <a:spcPts val="0"/>
              </a:spcAft>
              <a:buClr>
                <a:schemeClr val="lt1"/>
              </a:buClr>
              <a:buSzPts val="1400"/>
              <a:buFont typeface="Arial"/>
              <a:buNone/>
              <a:defRPr b="0" i="0" sz="1600" u="none" cap="none" strike="noStrike">
                <a:solidFill>
                  <a:schemeClr val="lt1"/>
                </a:solidFill>
                <a:latin typeface="Arial"/>
                <a:ea typeface="Arial"/>
                <a:cs typeface="Arial"/>
                <a:sym typeface="Arial"/>
              </a:defRPr>
            </a:lvl2pPr>
            <a:lvl3pPr indent="-228600" lvl="2" marL="1371600" marR="0" algn="l">
              <a:lnSpc>
                <a:spcPct val="100000"/>
              </a:lnSpc>
              <a:spcBef>
                <a:spcPts val="300"/>
              </a:spcBef>
              <a:spcAft>
                <a:spcPts val="0"/>
              </a:spcAft>
              <a:buClr>
                <a:schemeClr val="lt1"/>
              </a:buClr>
              <a:buSzPts val="1100"/>
              <a:buFont typeface="Merriweather Sans"/>
              <a:buNone/>
              <a:defRPr b="0" i="0" sz="1300" u="none" cap="none" strike="noStrike">
                <a:solidFill>
                  <a:schemeClr val="lt1"/>
                </a:solidFill>
                <a:latin typeface="Arial"/>
                <a:ea typeface="Arial"/>
                <a:cs typeface="Arial"/>
                <a:sym typeface="Arial"/>
              </a:defRPr>
            </a:lvl3pPr>
            <a:lvl4pPr indent="-228600" lvl="3" marL="1828800" marR="0" algn="l">
              <a:lnSpc>
                <a:spcPct val="100000"/>
              </a:lnSpc>
              <a:spcBef>
                <a:spcPts val="200"/>
              </a:spcBef>
              <a:spcAft>
                <a:spcPts val="0"/>
              </a:spcAft>
              <a:buClr>
                <a:schemeClr val="lt1"/>
              </a:buClr>
              <a:buSzPts val="11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200"/>
              </a:spcBef>
              <a:spcAft>
                <a:spcPts val="0"/>
              </a:spcAft>
              <a:buClr>
                <a:schemeClr val="lt1"/>
              </a:buClr>
              <a:buSzPts val="1000"/>
              <a:buFont typeface="Merriweather Sans"/>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dk1"/>
        </a:solidFill>
      </p:bgPr>
    </p:bg>
    <p:spTree>
      <p:nvGrpSpPr>
        <p:cNvPr id="85" name="Shape 85"/>
        <p:cNvGrpSpPr/>
        <p:nvPr/>
      </p:nvGrpSpPr>
      <p:grpSpPr>
        <a:xfrm>
          <a:off x="0" y="0"/>
          <a:ext cx="0" cy="0"/>
          <a:chOff x="0" y="0"/>
          <a:chExt cx="0" cy="0"/>
        </a:xfrm>
      </p:grpSpPr>
      <p:sp>
        <p:nvSpPr>
          <p:cNvPr id="86" name="Google Shape;86;g5195e422c4_2_46"/>
          <p:cNvSpPr txBox="1"/>
          <p:nvPr>
            <p:ph idx="1" type="body"/>
          </p:nvPr>
        </p:nvSpPr>
        <p:spPr>
          <a:xfrm>
            <a:off x="339680" y="1764283"/>
            <a:ext cx="5651700" cy="3951300"/>
          </a:xfrm>
          <a:prstGeom prst="rect">
            <a:avLst/>
          </a:prstGeom>
          <a:noFill/>
          <a:ln>
            <a:noFill/>
          </a:ln>
        </p:spPr>
        <p:txBody>
          <a:bodyPr anchorCtr="0" anchor="t" bIns="121900" lIns="121900" spcFirstLastPara="1" rIns="121900" wrap="square" tIns="121900">
            <a:noAutofit/>
          </a:bodyPr>
          <a:lstStyle>
            <a:lvl1pPr indent="-381000" lvl="0" marL="4572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1pPr>
            <a:lvl2pPr indent="-368300" lvl="1" marL="914400" marR="0" algn="l">
              <a:lnSpc>
                <a:spcPct val="100000"/>
              </a:lnSpc>
              <a:spcBef>
                <a:spcPts val="500"/>
              </a:spcBef>
              <a:spcAft>
                <a:spcPts val="0"/>
              </a:spcAft>
              <a:buClr>
                <a:schemeClr val="lt1"/>
              </a:buClr>
              <a:buSzPts val="2200"/>
              <a:buFont typeface="Merriweather Sans"/>
              <a:buChar char="–"/>
              <a:defRPr b="0" i="0" sz="2400" u="none" cap="none" strike="noStrike">
                <a:solidFill>
                  <a:schemeClr val="lt1"/>
                </a:solidFill>
                <a:latin typeface="Arial"/>
                <a:ea typeface="Arial"/>
                <a:cs typeface="Arial"/>
                <a:sym typeface="Arial"/>
              </a:defRPr>
            </a:lvl2pPr>
            <a:lvl3pPr indent="-323850" lvl="2" marL="1371600" marR="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Arial"/>
                <a:ea typeface="Arial"/>
                <a:cs typeface="Arial"/>
                <a:sym typeface="Arial"/>
              </a:defRPr>
            </a:lvl3pPr>
            <a:lvl4pPr indent="-317500" lvl="3" marL="1828800" marR="0" algn="l">
              <a:lnSpc>
                <a:spcPct val="100000"/>
              </a:lnSpc>
              <a:spcBef>
                <a:spcPts val="300"/>
              </a:spcBef>
              <a:spcAft>
                <a:spcPts val="0"/>
              </a:spcAft>
              <a:buClr>
                <a:schemeClr val="lt1"/>
              </a:buClr>
              <a:buSzPts val="1400"/>
              <a:buFont typeface="Merriweather Sans"/>
              <a:buChar char="–"/>
              <a:defRPr b="0" i="0" sz="1600" u="none" cap="none" strike="noStrike">
                <a:solidFill>
                  <a:schemeClr val="lt1"/>
                </a:solidFill>
                <a:latin typeface="Arial"/>
                <a:ea typeface="Arial"/>
                <a:cs typeface="Arial"/>
                <a:sym typeface="Arial"/>
              </a:defRPr>
            </a:lvl4pPr>
            <a:lvl5pPr indent="-311150" lvl="4" marL="2286000" marR="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Arial"/>
                <a:ea typeface="Arial"/>
                <a:cs typeface="Arial"/>
                <a:sym typeface="Arial"/>
              </a:defRPr>
            </a:lvl5pPr>
            <a:lvl6pPr indent="-361950" lvl="5" marL="27432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6pPr>
            <a:lvl7pPr indent="-361950" lvl="6" marL="32004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7pPr>
            <a:lvl8pPr indent="-361950" lvl="7" marL="36576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8pPr>
            <a:lvl9pPr indent="-361950" lvl="8" marL="41148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9pPr>
          </a:lstStyle>
          <a:p/>
        </p:txBody>
      </p:sp>
      <p:sp>
        <p:nvSpPr>
          <p:cNvPr id="87" name="Google Shape;87;g5195e422c4_2_46"/>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9pPr>
          </a:lstStyle>
          <a:p/>
        </p:txBody>
      </p:sp>
      <p:sp>
        <p:nvSpPr>
          <p:cNvPr id="88" name="Google Shape;88;g5195e422c4_2_46"/>
          <p:cNvSpPr txBox="1"/>
          <p:nvPr>
            <p:ph idx="2" type="body"/>
          </p:nvPr>
        </p:nvSpPr>
        <p:spPr>
          <a:xfrm>
            <a:off x="6096000" y="1764283"/>
            <a:ext cx="5657700" cy="3951300"/>
          </a:xfrm>
          <a:prstGeom prst="rect">
            <a:avLst/>
          </a:prstGeom>
          <a:noFill/>
          <a:ln>
            <a:noFill/>
          </a:ln>
        </p:spPr>
        <p:txBody>
          <a:bodyPr anchorCtr="0" anchor="t" bIns="121900" lIns="121900" spcFirstLastPara="1" rIns="121900" wrap="square" tIns="121900">
            <a:noAutofit/>
          </a:bodyPr>
          <a:lstStyle>
            <a:lvl1pPr indent="-381000" lvl="0" marL="4572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1pPr>
            <a:lvl2pPr indent="-368300" lvl="1" marL="914400" marR="0" algn="l">
              <a:lnSpc>
                <a:spcPct val="100000"/>
              </a:lnSpc>
              <a:spcBef>
                <a:spcPts val="500"/>
              </a:spcBef>
              <a:spcAft>
                <a:spcPts val="0"/>
              </a:spcAft>
              <a:buClr>
                <a:schemeClr val="lt1"/>
              </a:buClr>
              <a:buSzPts val="2200"/>
              <a:buFont typeface="Merriweather Sans"/>
              <a:buChar char="–"/>
              <a:defRPr b="0" i="0" sz="2400" u="none" cap="none" strike="noStrike">
                <a:solidFill>
                  <a:schemeClr val="lt1"/>
                </a:solidFill>
                <a:latin typeface="Arial"/>
                <a:ea typeface="Arial"/>
                <a:cs typeface="Arial"/>
                <a:sym typeface="Arial"/>
              </a:defRPr>
            </a:lvl2pPr>
            <a:lvl3pPr indent="-323850" lvl="2" marL="1371600" marR="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Arial"/>
                <a:ea typeface="Arial"/>
                <a:cs typeface="Arial"/>
                <a:sym typeface="Arial"/>
              </a:defRPr>
            </a:lvl3pPr>
            <a:lvl4pPr indent="-317500" lvl="3" marL="1828800" marR="0" algn="l">
              <a:lnSpc>
                <a:spcPct val="100000"/>
              </a:lnSpc>
              <a:spcBef>
                <a:spcPts val="300"/>
              </a:spcBef>
              <a:spcAft>
                <a:spcPts val="0"/>
              </a:spcAft>
              <a:buClr>
                <a:schemeClr val="lt1"/>
              </a:buClr>
              <a:buSzPts val="1400"/>
              <a:buFont typeface="Merriweather Sans"/>
              <a:buChar char="–"/>
              <a:defRPr b="0" i="0" sz="1600" u="none" cap="none" strike="noStrike">
                <a:solidFill>
                  <a:schemeClr val="lt1"/>
                </a:solidFill>
                <a:latin typeface="Arial"/>
                <a:ea typeface="Arial"/>
                <a:cs typeface="Arial"/>
                <a:sym typeface="Arial"/>
              </a:defRPr>
            </a:lvl4pPr>
            <a:lvl5pPr indent="-311150" lvl="4" marL="2286000" marR="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Arial"/>
                <a:ea typeface="Arial"/>
                <a:cs typeface="Arial"/>
                <a:sym typeface="Arial"/>
              </a:defRPr>
            </a:lvl5pPr>
            <a:lvl6pPr indent="-361950" lvl="5" marL="27432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6pPr>
            <a:lvl7pPr indent="-361950" lvl="6" marL="32004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7pPr>
            <a:lvl8pPr indent="-361950" lvl="7" marL="36576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8pPr>
            <a:lvl9pPr indent="-361950" lvl="8" marL="41148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9pPr>
          </a:lstStyle>
          <a:p/>
        </p:txBody>
      </p:sp>
      <p:pic>
        <p:nvPicPr>
          <p:cNvPr id="89" name="Google Shape;89;g5195e422c4_2_46"/>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wo Content_1">
    <p:bg>
      <p:bgPr>
        <a:solidFill>
          <a:schemeClr val="dk1"/>
        </a:solidFill>
      </p:bgPr>
    </p:bg>
    <p:spTree>
      <p:nvGrpSpPr>
        <p:cNvPr id="90" name="Shape 90"/>
        <p:cNvGrpSpPr/>
        <p:nvPr/>
      </p:nvGrpSpPr>
      <p:grpSpPr>
        <a:xfrm>
          <a:off x="0" y="0"/>
          <a:ext cx="0" cy="0"/>
          <a:chOff x="0" y="0"/>
          <a:chExt cx="0" cy="0"/>
        </a:xfrm>
      </p:grpSpPr>
      <p:sp>
        <p:nvSpPr>
          <p:cNvPr id="91" name="Google Shape;91;g5195e422c4_2_51"/>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9pPr>
          </a:lstStyle>
          <a:p/>
        </p:txBody>
      </p:sp>
      <p:pic>
        <p:nvPicPr>
          <p:cNvPr id="92" name="Google Shape;92;g5195e422c4_2_51"/>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16" name="Shape 16"/>
        <p:cNvGrpSpPr/>
        <p:nvPr/>
      </p:nvGrpSpPr>
      <p:grpSpPr>
        <a:xfrm>
          <a:off x="0" y="0"/>
          <a:ext cx="0" cy="0"/>
          <a:chOff x="0" y="0"/>
          <a:chExt cx="0" cy="0"/>
        </a:xfrm>
      </p:grpSpPr>
      <p:sp>
        <p:nvSpPr>
          <p:cNvPr id="17" name="Google Shape;17;g5195e422c4_1_291"/>
          <p:cNvSpPr txBox="1"/>
          <p:nvPr>
            <p:ph type="title"/>
          </p:nvPr>
        </p:nvSpPr>
        <p:spPr>
          <a:xfrm>
            <a:off x="339681"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18" name="Google Shape;18;g5195e422c4_1_291"/>
          <p:cNvSpPr txBox="1"/>
          <p:nvPr>
            <p:ph idx="1" type="body"/>
          </p:nvPr>
        </p:nvSpPr>
        <p:spPr>
          <a:xfrm>
            <a:off x="339681" y="1750485"/>
            <a:ext cx="11414100" cy="4525500"/>
          </a:xfrm>
          <a:prstGeom prst="rect">
            <a:avLst/>
          </a:prstGeom>
          <a:noFill/>
          <a:ln>
            <a:noFill/>
          </a:ln>
        </p:spPr>
        <p:txBody>
          <a:bodyPr anchorCtr="0" anchor="t" bIns="121900" lIns="121900" spcFirstLastPara="1" rIns="121900" wrap="square" tIns="121900">
            <a:noAutofit/>
          </a:bodyPr>
          <a:lstStyle>
            <a:lvl1pPr indent="-412750" lvl="0" marL="457200" marR="0" algn="l">
              <a:lnSpc>
                <a:spcPct val="100000"/>
              </a:lnSpc>
              <a:spcBef>
                <a:spcPts val="600"/>
              </a:spcBef>
              <a:spcAft>
                <a:spcPts val="0"/>
              </a:spcAft>
              <a:buClr>
                <a:schemeClr val="lt1"/>
              </a:buClr>
              <a:buSzPts val="2900"/>
              <a:buFont typeface="Arial"/>
              <a:buChar char="•"/>
              <a:defRPr b="0" i="0" sz="3200" u="none" cap="none" strike="noStrike">
                <a:solidFill>
                  <a:schemeClr val="lt1"/>
                </a:solidFill>
                <a:latin typeface="Arial"/>
                <a:ea typeface="Arial"/>
                <a:cs typeface="Arial"/>
                <a:sym typeface="Arial"/>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8300" lvl="3" marL="1828800" marR="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Arial"/>
                <a:ea typeface="Arial"/>
                <a:cs typeface="Arial"/>
                <a:sym typeface="Arial"/>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19" name="Google Shape;19;g5195e422c4_1_291"/>
          <p:cNvPicPr preferRelativeResize="0"/>
          <p:nvPr/>
        </p:nvPicPr>
        <p:blipFill rotWithShape="1">
          <a:blip r:embed="rId2">
            <a:alphaModFix/>
          </a:blip>
          <a:srcRect b="0" l="0" r="0" t="0"/>
          <a:stretch/>
        </p:blipFill>
        <p:spPr>
          <a:xfrm>
            <a:off x="266344" y="6453828"/>
            <a:ext cx="1400675" cy="238115"/>
          </a:xfrm>
          <a:prstGeom prst="rect">
            <a:avLst/>
          </a:prstGeom>
          <a:noFill/>
          <a:ln>
            <a:noFill/>
          </a:ln>
        </p:spPr>
      </p:pic>
      <p:sp>
        <p:nvSpPr>
          <p:cNvPr id="20" name="Google Shape;20;g5195e422c4_1_291"/>
          <p:cNvSpPr txBox="1"/>
          <p:nvPr>
            <p:ph idx="12" type="sldNum"/>
          </p:nvPr>
        </p:nvSpPr>
        <p:spPr>
          <a:xfrm>
            <a:off x="11754354" y="6446443"/>
            <a:ext cx="342900" cy="297300"/>
          </a:xfrm>
          <a:prstGeom prst="rect">
            <a:avLst/>
          </a:prstGeom>
          <a:noFill/>
          <a:ln>
            <a:noFill/>
          </a:ln>
        </p:spPr>
        <p:txBody>
          <a:bodyPr anchorCtr="0" anchor="b"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Question or Section Black">
  <p:cSld name="Big Question or Section Black">
    <p:bg>
      <p:bgPr>
        <a:solidFill>
          <a:schemeClr val="dk1"/>
        </a:solidFill>
      </p:bgPr>
    </p:bg>
    <p:spTree>
      <p:nvGrpSpPr>
        <p:cNvPr id="93" name="Shape 93"/>
        <p:cNvGrpSpPr/>
        <p:nvPr/>
      </p:nvGrpSpPr>
      <p:grpSpPr>
        <a:xfrm>
          <a:off x="0" y="0"/>
          <a:ext cx="0" cy="0"/>
          <a:chOff x="0" y="0"/>
          <a:chExt cx="0" cy="0"/>
        </a:xfrm>
      </p:grpSpPr>
      <p:sp>
        <p:nvSpPr>
          <p:cNvPr id="94" name="Google Shape;94;g5195e422c4_2_54"/>
          <p:cNvSpPr txBox="1"/>
          <p:nvPr>
            <p:ph type="title"/>
          </p:nvPr>
        </p:nvSpPr>
        <p:spPr>
          <a:xfrm>
            <a:off x="1270000" y="1269399"/>
            <a:ext cx="9240900" cy="3253500"/>
          </a:xfrm>
          <a:prstGeom prst="rect">
            <a:avLst/>
          </a:prstGeom>
          <a:noFill/>
          <a:ln>
            <a:noFill/>
          </a:ln>
        </p:spPr>
        <p:txBody>
          <a:bodyPr anchorCtr="0" anchor="t" bIns="121900" lIns="121900" spcFirstLastPara="1" rIns="121900" wrap="square" tIns="121900">
            <a:noAutofit/>
          </a:bodyPr>
          <a:lstStyle>
            <a:lvl1pPr lvl="0" marR="0" algn="l">
              <a:lnSpc>
                <a:spcPct val="90000"/>
              </a:lnSpc>
              <a:spcBef>
                <a:spcPts val="0"/>
              </a:spcBef>
              <a:spcAft>
                <a:spcPts val="0"/>
              </a:spcAft>
              <a:buClr>
                <a:srgbClr val="000000"/>
              </a:buClr>
              <a:buSzPts val="1900"/>
              <a:buFont typeface="Arial"/>
              <a:buNone/>
              <a:defRPr b="0" i="0" sz="59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95" name="Google Shape;95;g5195e422c4_2_54"/>
          <p:cNvSpPr txBox="1"/>
          <p:nvPr>
            <p:ph idx="1" type="body"/>
          </p:nvPr>
        </p:nvSpPr>
        <p:spPr>
          <a:xfrm>
            <a:off x="1270000" y="3953387"/>
            <a:ext cx="9135900" cy="18408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600"/>
              </a:spcBef>
              <a:spcAft>
                <a:spcPts val="0"/>
              </a:spcAft>
              <a:buClr>
                <a:schemeClr val="lt1"/>
              </a:buClr>
              <a:buSzPts val="2900"/>
              <a:buFont typeface="Arial"/>
              <a:buNone/>
              <a:defRPr b="0" i="0" sz="3200" u="none" cap="none" strike="noStrike">
                <a:solidFill>
                  <a:schemeClr val="lt1"/>
                </a:solidFill>
                <a:latin typeface="Arial"/>
                <a:ea typeface="Arial"/>
                <a:cs typeface="Arial"/>
                <a:sym typeface="Arial"/>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8300" lvl="3" marL="1828800" marR="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Arial"/>
                <a:ea typeface="Arial"/>
                <a:cs typeface="Arial"/>
                <a:sym typeface="Arial"/>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96" name="Google Shape;96;g5195e422c4_2_54"/>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chemeClr val="dk1"/>
        </a:solidFill>
      </p:bgPr>
    </p:bg>
    <p:spTree>
      <p:nvGrpSpPr>
        <p:cNvPr id="97" name="Shape 97"/>
        <p:cNvGrpSpPr/>
        <p:nvPr/>
      </p:nvGrpSpPr>
      <p:grpSpPr>
        <a:xfrm>
          <a:off x="0" y="0"/>
          <a:ext cx="0" cy="0"/>
          <a:chOff x="0" y="0"/>
          <a:chExt cx="0" cy="0"/>
        </a:xfrm>
      </p:grpSpPr>
      <p:sp>
        <p:nvSpPr>
          <p:cNvPr id="98" name="Google Shape;98;g5195e422c4_2_58"/>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9pPr>
          </a:lstStyle>
          <a:p/>
        </p:txBody>
      </p:sp>
      <p:pic>
        <p:nvPicPr>
          <p:cNvPr id="99" name="Google Shape;99;g5195e422c4_2_58"/>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pic>
        <p:nvPicPr>
          <p:cNvPr id="100" name="Google Shape;100;g5195e422c4_2_58"/>
          <p:cNvPicPr preferRelativeResize="0"/>
          <p:nvPr/>
        </p:nvPicPr>
        <p:blipFill rotWithShape="1">
          <a:blip r:embed="rId3">
            <a:alphaModFix/>
          </a:blip>
          <a:srcRect b="0" l="0" r="0" t="0"/>
          <a:stretch/>
        </p:blipFill>
        <p:spPr>
          <a:xfrm>
            <a:off x="1612900" y="1600200"/>
            <a:ext cx="9563100" cy="452543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01" name="Shape 101"/>
        <p:cNvGrpSpPr/>
        <p:nvPr/>
      </p:nvGrpSpPr>
      <p:grpSpPr>
        <a:xfrm>
          <a:off x="0" y="0"/>
          <a:ext cx="0" cy="0"/>
          <a:chOff x="0" y="0"/>
          <a:chExt cx="0" cy="0"/>
        </a:xfrm>
      </p:grpSpPr>
      <p:sp>
        <p:nvSpPr>
          <p:cNvPr id="102" name="Google Shape;102;g5195e422c4_2_62"/>
          <p:cNvSpPr txBox="1"/>
          <p:nvPr/>
        </p:nvSpPr>
        <p:spPr>
          <a:xfrm>
            <a:off x="339680" y="275167"/>
            <a:ext cx="11414100" cy="1143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5300"/>
              <a:buFont typeface="Arial"/>
              <a:buNone/>
            </a:pPr>
            <a:r>
              <a:rPr b="0" i="0" lang="en-US" sz="5300" u="none" cap="none" strike="noStrike">
                <a:solidFill>
                  <a:schemeClr val="lt1"/>
                </a:solidFill>
                <a:latin typeface="Arial"/>
                <a:ea typeface="Arial"/>
                <a:cs typeface="Arial"/>
                <a:sym typeface="Arial"/>
              </a:rPr>
              <a:t>Here are some icons to use - scalable</a:t>
            </a:r>
            <a:endParaRPr b="0" i="0" sz="5300" u="none" cap="none" strike="noStrike">
              <a:solidFill>
                <a:schemeClr val="lt1"/>
              </a:solidFill>
              <a:latin typeface="Arial"/>
              <a:ea typeface="Arial"/>
              <a:cs typeface="Arial"/>
              <a:sym typeface="Arial"/>
            </a:endParaRPr>
          </a:p>
        </p:txBody>
      </p:sp>
      <p:pic>
        <p:nvPicPr>
          <p:cNvPr id="103" name="Google Shape;103;g5195e422c4_2_62"/>
          <p:cNvPicPr preferRelativeResize="0"/>
          <p:nvPr/>
        </p:nvPicPr>
        <p:blipFill rotWithShape="1">
          <a:blip r:embed="rId2">
            <a:alphaModFix/>
          </a:blip>
          <a:srcRect b="0" l="0" r="0" t="0"/>
          <a:stretch/>
        </p:blipFill>
        <p:spPr>
          <a:xfrm flipH="1">
            <a:off x="446834" y="2224097"/>
            <a:ext cx="544088" cy="544088"/>
          </a:xfrm>
          <a:prstGeom prst="rect">
            <a:avLst/>
          </a:prstGeom>
          <a:noFill/>
          <a:ln>
            <a:noFill/>
          </a:ln>
        </p:spPr>
      </p:pic>
      <p:pic>
        <p:nvPicPr>
          <p:cNvPr id="104" name="Google Shape;104;g5195e422c4_2_62"/>
          <p:cNvPicPr preferRelativeResize="0"/>
          <p:nvPr/>
        </p:nvPicPr>
        <p:blipFill rotWithShape="1">
          <a:blip r:embed="rId3">
            <a:alphaModFix/>
          </a:blip>
          <a:srcRect b="0" l="0" r="0" t="0"/>
          <a:stretch/>
        </p:blipFill>
        <p:spPr>
          <a:xfrm flipH="1">
            <a:off x="1045910" y="2224097"/>
            <a:ext cx="544088" cy="544088"/>
          </a:xfrm>
          <a:prstGeom prst="rect">
            <a:avLst/>
          </a:prstGeom>
          <a:noFill/>
          <a:ln>
            <a:noFill/>
          </a:ln>
        </p:spPr>
      </p:pic>
      <p:pic>
        <p:nvPicPr>
          <p:cNvPr id="105" name="Google Shape;105;g5195e422c4_2_62"/>
          <p:cNvPicPr preferRelativeResize="0"/>
          <p:nvPr/>
        </p:nvPicPr>
        <p:blipFill rotWithShape="1">
          <a:blip r:embed="rId4">
            <a:alphaModFix/>
          </a:blip>
          <a:srcRect b="0" l="0" r="0" t="0"/>
          <a:stretch/>
        </p:blipFill>
        <p:spPr>
          <a:xfrm flipH="1">
            <a:off x="1644986" y="2224097"/>
            <a:ext cx="544088" cy="544088"/>
          </a:xfrm>
          <a:prstGeom prst="rect">
            <a:avLst/>
          </a:prstGeom>
          <a:noFill/>
          <a:ln>
            <a:noFill/>
          </a:ln>
        </p:spPr>
      </p:pic>
      <p:pic>
        <p:nvPicPr>
          <p:cNvPr id="106" name="Google Shape;106;g5195e422c4_2_62"/>
          <p:cNvPicPr preferRelativeResize="0"/>
          <p:nvPr/>
        </p:nvPicPr>
        <p:blipFill rotWithShape="1">
          <a:blip r:embed="rId5">
            <a:alphaModFix/>
          </a:blip>
          <a:srcRect b="0" l="0" r="0" t="0"/>
          <a:stretch/>
        </p:blipFill>
        <p:spPr>
          <a:xfrm flipH="1">
            <a:off x="2244062" y="2224097"/>
            <a:ext cx="544088" cy="544088"/>
          </a:xfrm>
          <a:prstGeom prst="rect">
            <a:avLst/>
          </a:prstGeom>
          <a:noFill/>
          <a:ln>
            <a:noFill/>
          </a:ln>
        </p:spPr>
      </p:pic>
      <p:pic>
        <p:nvPicPr>
          <p:cNvPr id="107" name="Google Shape;107;g5195e422c4_2_62"/>
          <p:cNvPicPr preferRelativeResize="0"/>
          <p:nvPr/>
        </p:nvPicPr>
        <p:blipFill rotWithShape="1">
          <a:blip r:embed="rId6">
            <a:alphaModFix/>
          </a:blip>
          <a:srcRect b="0" l="0" r="0" t="0"/>
          <a:stretch/>
        </p:blipFill>
        <p:spPr>
          <a:xfrm flipH="1">
            <a:off x="2843138" y="2224097"/>
            <a:ext cx="544088" cy="544088"/>
          </a:xfrm>
          <a:prstGeom prst="rect">
            <a:avLst/>
          </a:prstGeom>
          <a:noFill/>
          <a:ln>
            <a:noFill/>
          </a:ln>
        </p:spPr>
      </p:pic>
      <p:pic>
        <p:nvPicPr>
          <p:cNvPr id="108" name="Google Shape;108;g5195e422c4_2_62"/>
          <p:cNvPicPr preferRelativeResize="0"/>
          <p:nvPr/>
        </p:nvPicPr>
        <p:blipFill rotWithShape="1">
          <a:blip r:embed="rId7">
            <a:alphaModFix/>
          </a:blip>
          <a:srcRect b="0" l="0" r="0" t="0"/>
          <a:stretch/>
        </p:blipFill>
        <p:spPr>
          <a:xfrm flipH="1">
            <a:off x="3442214" y="2224097"/>
            <a:ext cx="544088" cy="544088"/>
          </a:xfrm>
          <a:prstGeom prst="rect">
            <a:avLst/>
          </a:prstGeom>
          <a:noFill/>
          <a:ln>
            <a:noFill/>
          </a:ln>
        </p:spPr>
      </p:pic>
      <p:pic>
        <p:nvPicPr>
          <p:cNvPr id="109" name="Google Shape;109;g5195e422c4_2_62"/>
          <p:cNvPicPr preferRelativeResize="0"/>
          <p:nvPr/>
        </p:nvPicPr>
        <p:blipFill rotWithShape="1">
          <a:blip r:embed="rId8">
            <a:alphaModFix/>
          </a:blip>
          <a:srcRect b="0" l="0" r="0" t="0"/>
          <a:stretch/>
        </p:blipFill>
        <p:spPr>
          <a:xfrm flipH="1">
            <a:off x="4041290" y="2224097"/>
            <a:ext cx="544088" cy="544088"/>
          </a:xfrm>
          <a:prstGeom prst="rect">
            <a:avLst/>
          </a:prstGeom>
          <a:noFill/>
          <a:ln>
            <a:noFill/>
          </a:ln>
        </p:spPr>
      </p:pic>
      <p:pic>
        <p:nvPicPr>
          <p:cNvPr id="110" name="Google Shape;110;g5195e422c4_2_62"/>
          <p:cNvPicPr preferRelativeResize="0"/>
          <p:nvPr/>
        </p:nvPicPr>
        <p:blipFill rotWithShape="1">
          <a:blip r:embed="rId9">
            <a:alphaModFix/>
          </a:blip>
          <a:srcRect b="0" l="0" r="0" t="0"/>
          <a:stretch/>
        </p:blipFill>
        <p:spPr>
          <a:xfrm flipH="1">
            <a:off x="4640366" y="2224097"/>
            <a:ext cx="544088" cy="544088"/>
          </a:xfrm>
          <a:prstGeom prst="rect">
            <a:avLst/>
          </a:prstGeom>
          <a:noFill/>
          <a:ln>
            <a:noFill/>
          </a:ln>
        </p:spPr>
      </p:pic>
      <p:pic>
        <p:nvPicPr>
          <p:cNvPr id="111" name="Google Shape;111;g5195e422c4_2_62"/>
          <p:cNvPicPr preferRelativeResize="0"/>
          <p:nvPr/>
        </p:nvPicPr>
        <p:blipFill rotWithShape="1">
          <a:blip r:embed="rId10">
            <a:alphaModFix/>
          </a:blip>
          <a:srcRect b="0" l="0" r="0" t="0"/>
          <a:stretch/>
        </p:blipFill>
        <p:spPr>
          <a:xfrm flipH="1">
            <a:off x="5239442" y="2224097"/>
            <a:ext cx="544088" cy="544088"/>
          </a:xfrm>
          <a:prstGeom prst="rect">
            <a:avLst/>
          </a:prstGeom>
          <a:noFill/>
          <a:ln>
            <a:noFill/>
          </a:ln>
        </p:spPr>
      </p:pic>
      <p:pic>
        <p:nvPicPr>
          <p:cNvPr id="112" name="Google Shape;112;g5195e422c4_2_62"/>
          <p:cNvPicPr preferRelativeResize="0"/>
          <p:nvPr/>
        </p:nvPicPr>
        <p:blipFill rotWithShape="1">
          <a:blip r:embed="rId11">
            <a:alphaModFix/>
          </a:blip>
          <a:srcRect b="0" l="0" r="0" t="0"/>
          <a:stretch/>
        </p:blipFill>
        <p:spPr>
          <a:xfrm flipH="1">
            <a:off x="5838518" y="2224097"/>
            <a:ext cx="544088" cy="544088"/>
          </a:xfrm>
          <a:prstGeom prst="rect">
            <a:avLst/>
          </a:prstGeom>
          <a:noFill/>
          <a:ln>
            <a:noFill/>
          </a:ln>
        </p:spPr>
      </p:pic>
      <p:pic>
        <p:nvPicPr>
          <p:cNvPr id="113" name="Google Shape;113;g5195e422c4_2_62"/>
          <p:cNvPicPr preferRelativeResize="0"/>
          <p:nvPr/>
        </p:nvPicPr>
        <p:blipFill rotWithShape="1">
          <a:blip r:embed="rId12">
            <a:alphaModFix/>
          </a:blip>
          <a:srcRect b="0" l="0" r="0" t="0"/>
          <a:stretch/>
        </p:blipFill>
        <p:spPr>
          <a:xfrm flipH="1">
            <a:off x="6437594" y="2224097"/>
            <a:ext cx="544088" cy="544088"/>
          </a:xfrm>
          <a:prstGeom prst="rect">
            <a:avLst/>
          </a:prstGeom>
          <a:noFill/>
          <a:ln>
            <a:noFill/>
          </a:ln>
        </p:spPr>
      </p:pic>
      <p:pic>
        <p:nvPicPr>
          <p:cNvPr id="114" name="Google Shape;114;g5195e422c4_2_62"/>
          <p:cNvPicPr preferRelativeResize="0"/>
          <p:nvPr/>
        </p:nvPicPr>
        <p:blipFill rotWithShape="1">
          <a:blip r:embed="rId13">
            <a:alphaModFix/>
          </a:blip>
          <a:srcRect b="0" l="0" r="0" t="0"/>
          <a:stretch/>
        </p:blipFill>
        <p:spPr>
          <a:xfrm flipH="1">
            <a:off x="7036670" y="2224097"/>
            <a:ext cx="544088" cy="544088"/>
          </a:xfrm>
          <a:prstGeom prst="rect">
            <a:avLst/>
          </a:prstGeom>
          <a:noFill/>
          <a:ln>
            <a:noFill/>
          </a:ln>
        </p:spPr>
      </p:pic>
      <p:pic>
        <p:nvPicPr>
          <p:cNvPr id="115" name="Google Shape;115;g5195e422c4_2_62"/>
          <p:cNvPicPr preferRelativeResize="0"/>
          <p:nvPr/>
        </p:nvPicPr>
        <p:blipFill rotWithShape="1">
          <a:blip r:embed="rId14">
            <a:alphaModFix/>
          </a:blip>
          <a:srcRect b="0" l="0" r="0" t="0"/>
          <a:stretch/>
        </p:blipFill>
        <p:spPr>
          <a:xfrm flipH="1">
            <a:off x="7635746" y="2224097"/>
            <a:ext cx="544088" cy="544088"/>
          </a:xfrm>
          <a:prstGeom prst="rect">
            <a:avLst/>
          </a:prstGeom>
          <a:noFill/>
          <a:ln>
            <a:noFill/>
          </a:ln>
        </p:spPr>
      </p:pic>
      <p:pic>
        <p:nvPicPr>
          <p:cNvPr id="116" name="Google Shape;116;g5195e422c4_2_62"/>
          <p:cNvPicPr preferRelativeResize="0"/>
          <p:nvPr/>
        </p:nvPicPr>
        <p:blipFill rotWithShape="1">
          <a:blip r:embed="rId15">
            <a:alphaModFix/>
          </a:blip>
          <a:srcRect b="0" l="0" r="0" t="0"/>
          <a:stretch/>
        </p:blipFill>
        <p:spPr>
          <a:xfrm flipH="1">
            <a:off x="8234822" y="2224097"/>
            <a:ext cx="544088" cy="544088"/>
          </a:xfrm>
          <a:prstGeom prst="rect">
            <a:avLst/>
          </a:prstGeom>
          <a:noFill/>
          <a:ln>
            <a:noFill/>
          </a:ln>
        </p:spPr>
      </p:pic>
      <p:pic>
        <p:nvPicPr>
          <p:cNvPr id="117" name="Google Shape;117;g5195e422c4_2_62"/>
          <p:cNvPicPr preferRelativeResize="0"/>
          <p:nvPr/>
        </p:nvPicPr>
        <p:blipFill rotWithShape="1">
          <a:blip r:embed="rId16">
            <a:alphaModFix/>
          </a:blip>
          <a:srcRect b="0" l="0" r="0" t="0"/>
          <a:stretch/>
        </p:blipFill>
        <p:spPr>
          <a:xfrm flipH="1">
            <a:off x="8833898" y="2224097"/>
            <a:ext cx="544088" cy="544088"/>
          </a:xfrm>
          <a:prstGeom prst="rect">
            <a:avLst/>
          </a:prstGeom>
          <a:noFill/>
          <a:ln>
            <a:noFill/>
          </a:ln>
        </p:spPr>
      </p:pic>
      <p:pic>
        <p:nvPicPr>
          <p:cNvPr id="118" name="Google Shape;118;g5195e422c4_2_62"/>
          <p:cNvPicPr preferRelativeResize="0"/>
          <p:nvPr/>
        </p:nvPicPr>
        <p:blipFill rotWithShape="1">
          <a:blip r:embed="rId17">
            <a:alphaModFix/>
          </a:blip>
          <a:srcRect b="0" l="0" r="0" t="0"/>
          <a:stretch/>
        </p:blipFill>
        <p:spPr>
          <a:xfrm flipH="1">
            <a:off x="9432974" y="2224097"/>
            <a:ext cx="544088" cy="544088"/>
          </a:xfrm>
          <a:prstGeom prst="rect">
            <a:avLst/>
          </a:prstGeom>
          <a:noFill/>
          <a:ln>
            <a:noFill/>
          </a:ln>
        </p:spPr>
      </p:pic>
      <p:pic>
        <p:nvPicPr>
          <p:cNvPr id="119" name="Google Shape;119;g5195e422c4_2_62"/>
          <p:cNvPicPr preferRelativeResize="0"/>
          <p:nvPr/>
        </p:nvPicPr>
        <p:blipFill rotWithShape="1">
          <a:blip r:embed="rId18">
            <a:alphaModFix/>
          </a:blip>
          <a:srcRect b="0" l="0" r="0" t="0"/>
          <a:stretch/>
        </p:blipFill>
        <p:spPr>
          <a:xfrm flipH="1">
            <a:off x="10032050" y="2224097"/>
            <a:ext cx="544088" cy="544088"/>
          </a:xfrm>
          <a:prstGeom prst="rect">
            <a:avLst/>
          </a:prstGeom>
          <a:noFill/>
          <a:ln>
            <a:noFill/>
          </a:ln>
        </p:spPr>
      </p:pic>
      <p:pic>
        <p:nvPicPr>
          <p:cNvPr id="120" name="Google Shape;120;g5195e422c4_2_62"/>
          <p:cNvPicPr preferRelativeResize="0"/>
          <p:nvPr/>
        </p:nvPicPr>
        <p:blipFill rotWithShape="1">
          <a:blip r:embed="rId19">
            <a:alphaModFix/>
          </a:blip>
          <a:srcRect b="0" l="0" r="0" t="0"/>
          <a:stretch/>
        </p:blipFill>
        <p:spPr>
          <a:xfrm flipH="1">
            <a:off x="10631126" y="2224097"/>
            <a:ext cx="544088" cy="544088"/>
          </a:xfrm>
          <a:prstGeom prst="rect">
            <a:avLst/>
          </a:prstGeom>
          <a:noFill/>
          <a:ln>
            <a:noFill/>
          </a:ln>
        </p:spPr>
      </p:pic>
      <p:pic>
        <p:nvPicPr>
          <p:cNvPr id="121" name="Google Shape;121;g5195e422c4_2_62"/>
          <p:cNvPicPr preferRelativeResize="0"/>
          <p:nvPr/>
        </p:nvPicPr>
        <p:blipFill rotWithShape="1">
          <a:blip r:embed="rId20">
            <a:alphaModFix/>
          </a:blip>
          <a:srcRect b="0" l="0" r="0" t="0"/>
          <a:stretch/>
        </p:blipFill>
        <p:spPr>
          <a:xfrm flipH="1">
            <a:off x="11230202" y="2224097"/>
            <a:ext cx="544088" cy="544088"/>
          </a:xfrm>
          <a:prstGeom prst="rect">
            <a:avLst/>
          </a:prstGeom>
          <a:noFill/>
          <a:ln>
            <a:noFill/>
          </a:ln>
        </p:spPr>
      </p:pic>
      <p:sp>
        <p:nvSpPr>
          <p:cNvPr id="122" name="Google Shape;122;g5195e422c4_2_62"/>
          <p:cNvSpPr txBox="1"/>
          <p:nvPr/>
        </p:nvSpPr>
        <p:spPr>
          <a:xfrm>
            <a:off x="363451" y="1810341"/>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400"/>
              <a:buFont typeface="Arial"/>
              <a:buNone/>
            </a:pPr>
            <a:r>
              <a:rPr b="0" i="0" lang="en-US" sz="1600" u="none" cap="none" strike="noStrike">
                <a:solidFill>
                  <a:schemeClr val="lt1"/>
                </a:solidFill>
                <a:latin typeface="Arial"/>
                <a:ea typeface="Arial"/>
                <a:cs typeface="Arial"/>
                <a:sym typeface="Arial"/>
              </a:rPr>
              <a:t>DB Benefits</a:t>
            </a:r>
            <a:endParaRPr b="0" i="0" sz="1600" u="none" cap="none" strike="noStrike">
              <a:solidFill>
                <a:schemeClr val="lt1"/>
              </a:solidFill>
              <a:latin typeface="Arial"/>
              <a:ea typeface="Arial"/>
              <a:cs typeface="Arial"/>
              <a:sym typeface="Arial"/>
            </a:endParaRPr>
          </a:p>
        </p:txBody>
      </p:sp>
      <p:pic>
        <p:nvPicPr>
          <p:cNvPr id="123" name="Google Shape;123;g5195e422c4_2_62"/>
          <p:cNvPicPr preferRelativeResize="0"/>
          <p:nvPr/>
        </p:nvPicPr>
        <p:blipFill rotWithShape="1">
          <a:blip r:embed="rId21">
            <a:alphaModFix/>
          </a:blip>
          <a:srcRect b="0" l="0" r="0" t="0"/>
          <a:stretch/>
        </p:blipFill>
        <p:spPr>
          <a:xfrm>
            <a:off x="413519" y="3439428"/>
            <a:ext cx="626810" cy="626810"/>
          </a:xfrm>
          <a:prstGeom prst="rect">
            <a:avLst/>
          </a:prstGeom>
          <a:noFill/>
          <a:ln>
            <a:noFill/>
          </a:ln>
        </p:spPr>
      </p:pic>
      <p:pic>
        <p:nvPicPr>
          <p:cNvPr id="124" name="Google Shape;124;g5195e422c4_2_62"/>
          <p:cNvPicPr preferRelativeResize="0"/>
          <p:nvPr/>
        </p:nvPicPr>
        <p:blipFill rotWithShape="1">
          <a:blip r:embed="rId22">
            <a:alphaModFix/>
          </a:blip>
          <a:srcRect b="0" l="0" r="0" t="0"/>
          <a:stretch/>
        </p:blipFill>
        <p:spPr>
          <a:xfrm>
            <a:off x="1134881" y="3439428"/>
            <a:ext cx="626810" cy="626810"/>
          </a:xfrm>
          <a:prstGeom prst="rect">
            <a:avLst/>
          </a:prstGeom>
          <a:noFill/>
          <a:ln>
            <a:noFill/>
          </a:ln>
        </p:spPr>
      </p:pic>
      <p:pic>
        <p:nvPicPr>
          <p:cNvPr id="125" name="Google Shape;125;g5195e422c4_2_62"/>
          <p:cNvPicPr preferRelativeResize="0"/>
          <p:nvPr/>
        </p:nvPicPr>
        <p:blipFill rotWithShape="1">
          <a:blip r:embed="rId23">
            <a:alphaModFix/>
          </a:blip>
          <a:srcRect b="0" l="0" r="0" t="0"/>
          <a:stretch/>
        </p:blipFill>
        <p:spPr>
          <a:xfrm>
            <a:off x="1856244" y="3439428"/>
            <a:ext cx="626810" cy="626810"/>
          </a:xfrm>
          <a:prstGeom prst="rect">
            <a:avLst/>
          </a:prstGeom>
          <a:noFill/>
          <a:ln>
            <a:noFill/>
          </a:ln>
        </p:spPr>
      </p:pic>
      <p:pic>
        <p:nvPicPr>
          <p:cNvPr id="126" name="Google Shape;126;g5195e422c4_2_62"/>
          <p:cNvPicPr preferRelativeResize="0"/>
          <p:nvPr/>
        </p:nvPicPr>
        <p:blipFill rotWithShape="1">
          <a:blip r:embed="rId24">
            <a:alphaModFix/>
          </a:blip>
          <a:srcRect b="0" l="0" r="0" t="0"/>
          <a:stretch/>
        </p:blipFill>
        <p:spPr>
          <a:xfrm>
            <a:off x="2577607" y="3439428"/>
            <a:ext cx="626810" cy="626810"/>
          </a:xfrm>
          <a:prstGeom prst="rect">
            <a:avLst/>
          </a:prstGeom>
          <a:noFill/>
          <a:ln>
            <a:noFill/>
          </a:ln>
        </p:spPr>
      </p:pic>
      <p:pic>
        <p:nvPicPr>
          <p:cNvPr id="127" name="Google Shape;127;g5195e422c4_2_62"/>
          <p:cNvPicPr preferRelativeResize="0"/>
          <p:nvPr/>
        </p:nvPicPr>
        <p:blipFill rotWithShape="1">
          <a:blip r:embed="rId25">
            <a:alphaModFix/>
          </a:blip>
          <a:srcRect b="0" l="0" r="0" t="0"/>
          <a:stretch/>
        </p:blipFill>
        <p:spPr>
          <a:xfrm>
            <a:off x="3298969" y="3439428"/>
            <a:ext cx="626810" cy="626810"/>
          </a:xfrm>
          <a:prstGeom prst="rect">
            <a:avLst/>
          </a:prstGeom>
          <a:noFill/>
          <a:ln>
            <a:noFill/>
          </a:ln>
        </p:spPr>
      </p:pic>
      <p:pic>
        <p:nvPicPr>
          <p:cNvPr id="128" name="Google Shape;128;g5195e422c4_2_62"/>
          <p:cNvPicPr preferRelativeResize="0"/>
          <p:nvPr/>
        </p:nvPicPr>
        <p:blipFill rotWithShape="1">
          <a:blip r:embed="rId26">
            <a:alphaModFix/>
          </a:blip>
          <a:srcRect b="0" l="0" r="0" t="0"/>
          <a:stretch/>
        </p:blipFill>
        <p:spPr>
          <a:xfrm>
            <a:off x="4020332" y="3439428"/>
            <a:ext cx="626810" cy="626810"/>
          </a:xfrm>
          <a:prstGeom prst="rect">
            <a:avLst/>
          </a:prstGeom>
          <a:noFill/>
          <a:ln>
            <a:noFill/>
          </a:ln>
        </p:spPr>
      </p:pic>
      <p:pic>
        <p:nvPicPr>
          <p:cNvPr id="129" name="Google Shape;129;g5195e422c4_2_62"/>
          <p:cNvPicPr preferRelativeResize="0"/>
          <p:nvPr/>
        </p:nvPicPr>
        <p:blipFill rotWithShape="1">
          <a:blip r:embed="rId27">
            <a:alphaModFix/>
          </a:blip>
          <a:srcRect b="0" l="0" r="0" t="0"/>
          <a:stretch/>
        </p:blipFill>
        <p:spPr>
          <a:xfrm>
            <a:off x="4741695" y="3439428"/>
            <a:ext cx="626810" cy="626810"/>
          </a:xfrm>
          <a:prstGeom prst="rect">
            <a:avLst/>
          </a:prstGeom>
          <a:noFill/>
          <a:ln>
            <a:noFill/>
          </a:ln>
        </p:spPr>
      </p:pic>
      <p:pic>
        <p:nvPicPr>
          <p:cNvPr id="130" name="Google Shape;130;g5195e422c4_2_62"/>
          <p:cNvPicPr preferRelativeResize="0"/>
          <p:nvPr/>
        </p:nvPicPr>
        <p:blipFill rotWithShape="1">
          <a:blip r:embed="rId28">
            <a:alphaModFix/>
          </a:blip>
          <a:srcRect b="0" l="0" r="0" t="0"/>
          <a:stretch/>
        </p:blipFill>
        <p:spPr>
          <a:xfrm>
            <a:off x="5463057" y="3439428"/>
            <a:ext cx="626810" cy="626810"/>
          </a:xfrm>
          <a:prstGeom prst="rect">
            <a:avLst/>
          </a:prstGeom>
          <a:noFill/>
          <a:ln>
            <a:noFill/>
          </a:ln>
        </p:spPr>
      </p:pic>
      <p:pic>
        <p:nvPicPr>
          <p:cNvPr id="131" name="Google Shape;131;g5195e422c4_2_62"/>
          <p:cNvPicPr preferRelativeResize="0"/>
          <p:nvPr/>
        </p:nvPicPr>
        <p:blipFill rotWithShape="1">
          <a:blip r:embed="rId29">
            <a:alphaModFix/>
          </a:blip>
          <a:srcRect b="0" l="0" r="0" t="0"/>
          <a:stretch/>
        </p:blipFill>
        <p:spPr>
          <a:xfrm>
            <a:off x="6184420" y="3439428"/>
            <a:ext cx="626810" cy="626810"/>
          </a:xfrm>
          <a:prstGeom prst="rect">
            <a:avLst/>
          </a:prstGeom>
          <a:noFill/>
          <a:ln>
            <a:noFill/>
          </a:ln>
        </p:spPr>
      </p:pic>
      <p:pic>
        <p:nvPicPr>
          <p:cNvPr id="132" name="Google Shape;132;g5195e422c4_2_62"/>
          <p:cNvPicPr preferRelativeResize="0"/>
          <p:nvPr/>
        </p:nvPicPr>
        <p:blipFill rotWithShape="1">
          <a:blip r:embed="rId30">
            <a:alphaModFix/>
          </a:blip>
          <a:srcRect b="0" l="0" r="0" t="0"/>
          <a:stretch/>
        </p:blipFill>
        <p:spPr>
          <a:xfrm>
            <a:off x="6905783" y="3439428"/>
            <a:ext cx="626810" cy="626810"/>
          </a:xfrm>
          <a:prstGeom prst="rect">
            <a:avLst/>
          </a:prstGeom>
          <a:noFill/>
          <a:ln>
            <a:noFill/>
          </a:ln>
        </p:spPr>
      </p:pic>
      <p:pic>
        <p:nvPicPr>
          <p:cNvPr id="133" name="Google Shape;133;g5195e422c4_2_62"/>
          <p:cNvPicPr preferRelativeResize="0"/>
          <p:nvPr/>
        </p:nvPicPr>
        <p:blipFill rotWithShape="1">
          <a:blip r:embed="rId31">
            <a:alphaModFix/>
          </a:blip>
          <a:srcRect b="0" l="0" r="0" t="0"/>
          <a:stretch/>
        </p:blipFill>
        <p:spPr>
          <a:xfrm>
            <a:off x="7627145" y="3439428"/>
            <a:ext cx="626810" cy="626810"/>
          </a:xfrm>
          <a:prstGeom prst="rect">
            <a:avLst/>
          </a:prstGeom>
          <a:noFill/>
          <a:ln>
            <a:noFill/>
          </a:ln>
        </p:spPr>
      </p:pic>
      <p:pic>
        <p:nvPicPr>
          <p:cNvPr id="134" name="Google Shape;134;g5195e422c4_2_62"/>
          <p:cNvPicPr preferRelativeResize="0"/>
          <p:nvPr/>
        </p:nvPicPr>
        <p:blipFill rotWithShape="1">
          <a:blip r:embed="rId32">
            <a:alphaModFix/>
          </a:blip>
          <a:srcRect b="0" l="0" r="0" t="0"/>
          <a:stretch/>
        </p:blipFill>
        <p:spPr>
          <a:xfrm>
            <a:off x="8348508" y="3439428"/>
            <a:ext cx="626810" cy="626810"/>
          </a:xfrm>
          <a:prstGeom prst="rect">
            <a:avLst/>
          </a:prstGeom>
          <a:noFill/>
          <a:ln>
            <a:noFill/>
          </a:ln>
        </p:spPr>
      </p:pic>
      <p:pic>
        <p:nvPicPr>
          <p:cNvPr id="135" name="Google Shape;135;g5195e422c4_2_62"/>
          <p:cNvPicPr preferRelativeResize="0"/>
          <p:nvPr/>
        </p:nvPicPr>
        <p:blipFill rotWithShape="1">
          <a:blip r:embed="rId33">
            <a:alphaModFix/>
          </a:blip>
          <a:srcRect b="0" l="0" r="0" t="0"/>
          <a:stretch/>
        </p:blipFill>
        <p:spPr>
          <a:xfrm>
            <a:off x="9069871" y="3439428"/>
            <a:ext cx="626810" cy="626810"/>
          </a:xfrm>
          <a:prstGeom prst="rect">
            <a:avLst/>
          </a:prstGeom>
          <a:noFill/>
          <a:ln>
            <a:noFill/>
          </a:ln>
        </p:spPr>
      </p:pic>
      <p:pic>
        <p:nvPicPr>
          <p:cNvPr id="136" name="Google Shape;136;g5195e422c4_2_62"/>
          <p:cNvPicPr preferRelativeResize="0"/>
          <p:nvPr/>
        </p:nvPicPr>
        <p:blipFill rotWithShape="1">
          <a:blip r:embed="rId34">
            <a:alphaModFix/>
          </a:blip>
          <a:srcRect b="0" l="0" r="0" t="0"/>
          <a:stretch/>
        </p:blipFill>
        <p:spPr>
          <a:xfrm>
            <a:off x="9791233" y="3439428"/>
            <a:ext cx="626810" cy="626810"/>
          </a:xfrm>
          <a:prstGeom prst="rect">
            <a:avLst/>
          </a:prstGeom>
          <a:noFill/>
          <a:ln>
            <a:noFill/>
          </a:ln>
        </p:spPr>
      </p:pic>
      <p:pic>
        <p:nvPicPr>
          <p:cNvPr id="137" name="Google Shape;137;g5195e422c4_2_62"/>
          <p:cNvPicPr preferRelativeResize="0"/>
          <p:nvPr/>
        </p:nvPicPr>
        <p:blipFill rotWithShape="1">
          <a:blip r:embed="rId35">
            <a:alphaModFix/>
          </a:blip>
          <a:srcRect b="0" l="0" r="0" t="0"/>
          <a:stretch/>
        </p:blipFill>
        <p:spPr>
          <a:xfrm>
            <a:off x="10512596" y="3439428"/>
            <a:ext cx="626810" cy="626810"/>
          </a:xfrm>
          <a:prstGeom prst="rect">
            <a:avLst/>
          </a:prstGeom>
          <a:noFill/>
          <a:ln>
            <a:noFill/>
          </a:ln>
        </p:spPr>
      </p:pic>
      <p:pic>
        <p:nvPicPr>
          <p:cNvPr id="138" name="Google Shape;138;g5195e422c4_2_62"/>
          <p:cNvPicPr preferRelativeResize="0"/>
          <p:nvPr/>
        </p:nvPicPr>
        <p:blipFill rotWithShape="1">
          <a:blip r:embed="rId36">
            <a:alphaModFix/>
          </a:blip>
          <a:srcRect b="0" l="0" r="0" t="0"/>
          <a:stretch/>
        </p:blipFill>
        <p:spPr>
          <a:xfrm>
            <a:off x="11233961" y="3439428"/>
            <a:ext cx="626810" cy="626810"/>
          </a:xfrm>
          <a:prstGeom prst="rect">
            <a:avLst/>
          </a:prstGeom>
          <a:noFill/>
          <a:ln>
            <a:noFill/>
          </a:ln>
        </p:spPr>
      </p:pic>
      <p:sp>
        <p:nvSpPr>
          <p:cNvPr id="139" name="Google Shape;139;g5195e422c4_2_62"/>
          <p:cNvSpPr txBox="1"/>
          <p:nvPr/>
        </p:nvSpPr>
        <p:spPr>
          <a:xfrm>
            <a:off x="339680" y="3025671"/>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400"/>
              <a:buFont typeface="Arial"/>
              <a:buNone/>
            </a:pPr>
            <a:r>
              <a:rPr b="0" i="0" lang="en-US" sz="1600" u="none" cap="none" strike="noStrike">
                <a:solidFill>
                  <a:schemeClr val="lt1"/>
                </a:solidFill>
                <a:latin typeface="Arial"/>
                <a:ea typeface="Arial"/>
                <a:cs typeface="Arial"/>
                <a:sym typeface="Arial"/>
              </a:rPr>
              <a:t>DB Features</a:t>
            </a:r>
            <a:endParaRPr b="0" i="0" sz="1600" u="none" cap="none" strike="noStrike">
              <a:solidFill>
                <a:schemeClr val="lt1"/>
              </a:solidFill>
              <a:latin typeface="Arial"/>
              <a:ea typeface="Arial"/>
              <a:cs typeface="Arial"/>
              <a:sym typeface="Arial"/>
            </a:endParaRPr>
          </a:p>
        </p:txBody>
      </p:sp>
      <p:pic>
        <p:nvPicPr>
          <p:cNvPr id="140" name="Google Shape;140;g5195e422c4_2_62"/>
          <p:cNvPicPr preferRelativeResize="0"/>
          <p:nvPr/>
        </p:nvPicPr>
        <p:blipFill rotWithShape="1">
          <a:blip r:embed="rId37">
            <a:alphaModFix/>
          </a:blip>
          <a:srcRect b="0" l="0" r="0" t="0"/>
          <a:stretch/>
        </p:blipFill>
        <p:spPr>
          <a:xfrm>
            <a:off x="425936" y="4737481"/>
            <a:ext cx="674640" cy="674640"/>
          </a:xfrm>
          <a:prstGeom prst="rect">
            <a:avLst/>
          </a:prstGeom>
          <a:noFill/>
          <a:ln>
            <a:noFill/>
          </a:ln>
        </p:spPr>
      </p:pic>
      <p:pic>
        <p:nvPicPr>
          <p:cNvPr id="141" name="Google Shape;141;g5195e422c4_2_62"/>
          <p:cNvPicPr preferRelativeResize="0"/>
          <p:nvPr/>
        </p:nvPicPr>
        <p:blipFill rotWithShape="1">
          <a:blip r:embed="rId38">
            <a:alphaModFix/>
          </a:blip>
          <a:srcRect b="0" l="0" r="0" t="0"/>
          <a:stretch/>
        </p:blipFill>
        <p:spPr>
          <a:xfrm>
            <a:off x="1065864" y="4737481"/>
            <a:ext cx="674640" cy="674640"/>
          </a:xfrm>
          <a:prstGeom prst="rect">
            <a:avLst/>
          </a:prstGeom>
          <a:noFill/>
          <a:ln>
            <a:noFill/>
          </a:ln>
        </p:spPr>
      </p:pic>
      <p:pic>
        <p:nvPicPr>
          <p:cNvPr id="142" name="Google Shape;142;g5195e422c4_2_62"/>
          <p:cNvPicPr preferRelativeResize="0"/>
          <p:nvPr/>
        </p:nvPicPr>
        <p:blipFill rotWithShape="1">
          <a:blip r:embed="rId39">
            <a:alphaModFix/>
          </a:blip>
          <a:srcRect b="0" l="0" r="0" t="0"/>
          <a:stretch/>
        </p:blipFill>
        <p:spPr>
          <a:xfrm>
            <a:off x="1705792" y="4737481"/>
            <a:ext cx="674640" cy="674640"/>
          </a:xfrm>
          <a:prstGeom prst="rect">
            <a:avLst/>
          </a:prstGeom>
          <a:noFill/>
          <a:ln>
            <a:noFill/>
          </a:ln>
        </p:spPr>
      </p:pic>
      <p:pic>
        <p:nvPicPr>
          <p:cNvPr id="143" name="Google Shape;143;g5195e422c4_2_62"/>
          <p:cNvPicPr preferRelativeResize="0"/>
          <p:nvPr/>
        </p:nvPicPr>
        <p:blipFill rotWithShape="1">
          <a:blip r:embed="rId40">
            <a:alphaModFix/>
          </a:blip>
          <a:srcRect b="0" l="0" r="0" t="0"/>
          <a:stretch/>
        </p:blipFill>
        <p:spPr>
          <a:xfrm>
            <a:off x="2345720" y="4737481"/>
            <a:ext cx="674640" cy="674640"/>
          </a:xfrm>
          <a:prstGeom prst="rect">
            <a:avLst/>
          </a:prstGeom>
          <a:noFill/>
          <a:ln>
            <a:noFill/>
          </a:ln>
        </p:spPr>
      </p:pic>
      <p:pic>
        <p:nvPicPr>
          <p:cNvPr id="144" name="Google Shape;144;g5195e422c4_2_62"/>
          <p:cNvPicPr preferRelativeResize="0"/>
          <p:nvPr/>
        </p:nvPicPr>
        <p:blipFill rotWithShape="1">
          <a:blip r:embed="rId41">
            <a:alphaModFix/>
          </a:blip>
          <a:srcRect b="0" l="0" r="0" t="0"/>
          <a:stretch/>
        </p:blipFill>
        <p:spPr>
          <a:xfrm>
            <a:off x="2985648" y="4737481"/>
            <a:ext cx="674640" cy="674640"/>
          </a:xfrm>
          <a:prstGeom prst="rect">
            <a:avLst/>
          </a:prstGeom>
          <a:noFill/>
          <a:ln>
            <a:noFill/>
          </a:ln>
        </p:spPr>
      </p:pic>
      <p:pic>
        <p:nvPicPr>
          <p:cNvPr id="145" name="Google Shape;145;g5195e422c4_2_62"/>
          <p:cNvPicPr preferRelativeResize="0"/>
          <p:nvPr/>
        </p:nvPicPr>
        <p:blipFill rotWithShape="1">
          <a:blip r:embed="rId42">
            <a:alphaModFix/>
          </a:blip>
          <a:srcRect b="0" l="0" r="0" t="0"/>
          <a:stretch/>
        </p:blipFill>
        <p:spPr>
          <a:xfrm>
            <a:off x="3625576" y="4737481"/>
            <a:ext cx="674640" cy="674640"/>
          </a:xfrm>
          <a:prstGeom prst="rect">
            <a:avLst/>
          </a:prstGeom>
          <a:noFill/>
          <a:ln>
            <a:noFill/>
          </a:ln>
        </p:spPr>
      </p:pic>
      <p:pic>
        <p:nvPicPr>
          <p:cNvPr id="146" name="Google Shape;146;g5195e422c4_2_62"/>
          <p:cNvPicPr preferRelativeResize="0"/>
          <p:nvPr/>
        </p:nvPicPr>
        <p:blipFill rotWithShape="1">
          <a:blip r:embed="rId43">
            <a:alphaModFix/>
          </a:blip>
          <a:srcRect b="0" l="0" r="0" t="0"/>
          <a:stretch/>
        </p:blipFill>
        <p:spPr>
          <a:xfrm>
            <a:off x="4265504" y="4737481"/>
            <a:ext cx="674640" cy="674640"/>
          </a:xfrm>
          <a:prstGeom prst="rect">
            <a:avLst/>
          </a:prstGeom>
          <a:noFill/>
          <a:ln>
            <a:noFill/>
          </a:ln>
        </p:spPr>
      </p:pic>
      <p:pic>
        <p:nvPicPr>
          <p:cNvPr id="147" name="Google Shape;147;g5195e422c4_2_62"/>
          <p:cNvPicPr preferRelativeResize="0"/>
          <p:nvPr/>
        </p:nvPicPr>
        <p:blipFill rotWithShape="1">
          <a:blip r:embed="rId44">
            <a:alphaModFix/>
          </a:blip>
          <a:srcRect b="0" l="0" r="0" t="0"/>
          <a:stretch/>
        </p:blipFill>
        <p:spPr>
          <a:xfrm>
            <a:off x="4905432" y="4737481"/>
            <a:ext cx="674640" cy="674640"/>
          </a:xfrm>
          <a:prstGeom prst="rect">
            <a:avLst/>
          </a:prstGeom>
          <a:noFill/>
          <a:ln>
            <a:noFill/>
          </a:ln>
        </p:spPr>
      </p:pic>
      <p:pic>
        <p:nvPicPr>
          <p:cNvPr id="148" name="Google Shape;148;g5195e422c4_2_62"/>
          <p:cNvPicPr preferRelativeResize="0"/>
          <p:nvPr/>
        </p:nvPicPr>
        <p:blipFill rotWithShape="1">
          <a:blip r:embed="rId45">
            <a:alphaModFix/>
          </a:blip>
          <a:srcRect b="0" l="0" r="0" t="0"/>
          <a:stretch/>
        </p:blipFill>
        <p:spPr>
          <a:xfrm>
            <a:off x="5545360" y="4737481"/>
            <a:ext cx="674640" cy="674640"/>
          </a:xfrm>
          <a:prstGeom prst="rect">
            <a:avLst/>
          </a:prstGeom>
          <a:noFill/>
          <a:ln>
            <a:noFill/>
          </a:ln>
        </p:spPr>
      </p:pic>
      <p:pic>
        <p:nvPicPr>
          <p:cNvPr id="149" name="Google Shape;149;g5195e422c4_2_62"/>
          <p:cNvPicPr preferRelativeResize="0"/>
          <p:nvPr/>
        </p:nvPicPr>
        <p:blipFill rotWithShape="1">
          <a:blip r:embed="rId46">
            <a:alphaModFix/>
          </a:blip>
          <a:srcRect b="0" l="0" r="0" t="0"/>
          <a:stretch/>
        </p:blipFill>
        <p:spPr>
          <a:xfrm>
            <a:off x="6185288" y="4737481"/>
            <a:ext cx="674640" cy="674640"/>
          </a:xfrm>
          <a:prstGeom prst="rect">
            <a:avLst/>
          </a:prstGeom>
          <a:noFill/>
          <a:ln>
            <a:noFill/>
          </a:ln>
        </p:spPr>
      </p:pic>
      <p:pic>
        <p:nvPicPr>
          <p:cNvPr id="150" name="Google Shape;150;g5195e422c4_2_62"/>
          <p:cNvPicPr preferRelativeResize="0"/>
          <p:nvPr/>
        </p:nvPicPr>
        <p:blipFill rotWithShape="1">
          <a:blip r:embed="rId47">
            <a:alphaModFix/>
          </a:blip>
          <a:srcRect b="0" l="0" r="0" t="0"/>
          <a:stretch/>
        </p:blipFill>
        <p:spPr>
          <a:xfrm>
            <a:off x="6825216" y="4737481"/>
            <a:ext cx="674640" cy="674640"/>
          </a:xfrm>
          <a:prstGeom prst="rect">
            <a:avLst/>
          </a:prstGeom>
          <a:noFill/>
          <a:ln>
            <a:noFill/>
          </a:ln>
        </p:spPr>
      </p:pic>
      <p:pic>
        <p:nvPicPr>
          <p:cNvPr id="151" name="Google Shape;151;g5195e422c4_2_62"/>
          <p:cNvPicPr preferRelativeResize="0"/>
          <p:nvPr/>
        </p:nvPicPr>
        <p:blipFill rotWithShape="1">
          <a:blip r:embed="rId48">
            <a:alphaModFix/>
          </a:blip>
          <a:srcRect b="0" l="0" r="0" t="0"/>
          <a:stretch/>
        </p:blipFill>
        <p:spPr>
          <a:xfrm>
            <a:off x="7465144" y="4737481"/>
            <a:ext cx="674640" cy="674640"/>
          </a:xfrm>
          <a:prstGeom prst="rect">
            <a:avLst/>
          </a:prstGeom>
          <a:noFill/>
          <a:ln>
            <a:noFill/>
          </a:ln>
        </p:spPr>
      </p:pic>
      <p:pic>
        <p:nvPicPr>
          <p:cNvPr id="152" name="Google Shape;152;g5195e422c4_2_62"/>
          <p:cNvPicPr preferRelativeResize="0"/>
          <p:nvPr/>
        </p:nvPicPr>
        <p:blipFill rotWithShape="1">
          <a:blip r:embed="rId49">
            <a:alphaModFix/>
          </a:blip>
          <a:srcRect b="0" l="0" r="0" t="0"/>
          <a:stretch/>
        </p:blipFill>
        <p:spPr>
          <a:xfrm>
            <a:off x="8105072" y="4737481"/>
            <a:ext cx="674640" cy="674640"/>
          </a:xfrm>
          <a:prstGeom prst="rect">
            <a:avLst/>
          </a:prstGeom>
          <a:noFill/>
          <a:ln>
            <a:noFill/>
          </a:ln>
        </p:spPr>
      </p:pic>
      <p:pic>
        <p:nvPicPr>
          <p:cNvPr id="153" name="Google Shape;153;g5195e422c4_2_62"/>
          <p:cNvPicPr preferRelativeResize="0"/>
          <p:nvPr/>
        </p:nvPicPr>
        <p:blipFill rotWithShape="1">
          <a:blip r:embed="rId50">
            <a:alphaModFix/>
          </a:blip>
          <a:srcRect b="0" l="0" r="0" t="0"/>
          <a:stretch/>
        </p:blipFill>
        <p:spPr>
          <a:xfrm>
            <a:off x="8745000" y="4737481"/>
            <a:ext cx="674640" cy="674640"/>
          </a:xfrm>
          <a:prstGeom prst="rect">
            <a:avLst/>
          </a:prstGeom>
          <a:noFill/>
          <a:ln>
            <a:noFill/>
          </a:ln>
        </p:spPr>
      </p:pic>
      <p:pic>
        <p:nvPicPr>
          <p:cNvPr id="154" name="Google Shape;154;g5195e422c4_2_62"/>
          <p:cNvPicPr preferRelativeResize="0"/>
          <p:nvPr/>
        </p:nvPicPr>
        <p:blipFill rotWithShape="1">
          <a:blip r:embed="rId51">
            <a:alphaModFix/>
          </a:blip>
          <a:srcRect b="0" l="0" r="0" t="0"/>
          <a:stretch/>
        </p:blipFill>
        <p:spPr>
          <a:xfrm>
            <a:off x="9384928" y="4737481"/>
            <a:ext cx="674640" cy="674640"/>
          </a:xfrm>
          <a:prstGeom prst="rect">
            <a:avLst/>
          </a:prstGeom>
          <a:noFill/>
          <a:ln>
            <a:noFill/>
          </a:ln>
        </p:spPr>
      </p:pic>
      <p:pic>
        <p:nvPicPr>
          <p:cNvPr id="155" name="Google Shape;155;g5195e422c4_2_62"/>
          <p:cNvPicPr preferRelativeResize="0"/>
          <p:nvPr/>
        </p:nvPicPr>
        <p:blipFill rotWithShape="1">
          <a:blip r:embed="rId52">
            <a:alphaModFix/>
          </a:blip>
          <a:srcRect b="0" l="0" r="0" t="0"/>
          <a:stretch/>
        </p:blipFill>
        <p:spPr>
          <a:xfrm>
            <a:off x="10024856" y="4737481"/>
            <a:ext cx="674640" cy="674640"/>
          </a:xfrm>
          <a:prstGeom prst="rect">
            <a:avLst/>
          </a:prstGeom>
          <a:noFill/>
          <a:ln>
            <a:noFill/>
          </a:ln>
        </p:spPr>
      </p:pic>
      <p:pic>
        <p:nvPicPr>
          <p:cNvPr id="156" name="Google Shape;156;g5195e422c4_2_62"/>
          <p:cNvPicPr preferRelativeResize="0"/>
          <p:nvPr/>
        </p:nvPicPr>
        <p:blipFill rotWithShape="1">
          <a:blip r:embed="rId53">
            <a:alphaModFix/>
          </a:blip>
          <a:srcRect b="0" l="0" r="0" t="0"/>
          <a:stretch/>
        </p:blipFill>
        <p:spPr>
          <a:xfrm>
            <a:off x="10664784" y="4737481"/>
            <a:ext cx="674640" cy="674640"/>
          </a:xfrm>
          <a:prstGeom prst="rect">
            <a:avLst/>
          </a:prstGeom>
          <a:noFill/>
          <a:ln>
            <a:noFill/>
          </a:ln>
        </p:spPr>
      </p:pic>
      <p:pic>
        <p:nvPicPr>
          <p:cNvPr id="157" name="Google Shape;157;g5195e422c4_2_62"/>
          <p:cNvPicPr preferRelativeResize="0"/>
          <p:nvPr/>
        </p:nvPicPr>
        <p:blipFill rotWithShape="1">
          <a:blip r:embed="rId54">
            <a:alphaModFix/>
          </a:blip>
          <a:srcRect b="0" l="0" r="0" t="0"/>
          <a:stretch/>
        </p:blipFill>
        <p:spPr>
          <a:xfrm>
            <a:off x="11304723" y="4737481"/>
            <a:ext cx="674640" cy="674640"/>
          </a:xfrm>
          <a:prstGeom prst="rect">
            <a:avLst/>
          </a:prstGeom>
          <a:noFill/>
          <a:ln>
            <a:noFill/>
          </a:ln>
        </p:spPr>
      </p:pic>
      <p:pic>
        <p:nvPicPr>
          <p:cNvPr id="158" name="Google Shape;158;g5195e422c4_2_62"/>
          <p:cNvPicPr preferRelativeResize="0"/>
          <p:nvPr/>
        </p:nvPicPr>
        <p:blipFill rotWithShape="1">
          <a:blip r:embed="rId55">
            <a:alphaModFix/>
          </a:blip>
          <a:srcRect b="0" l="0" r="0" t="0"/>
          <a:stretch/>
        </p:blipFill>
        <p:spPr>
          <a:xfrm>
            <a:off x="8365177" y="5518386"/>
            <a:ext cx="667880" cy="667880"/>
          </a:xfrm>
          <a:prstGeom prst="rect">
            <a:avLst/>
          </a:prstGeom>
          <a:noFill/>
          <a:ln>
            <a:noFill/>
          </a:ln>
        </p:spPr>
      </p:pic>
      <p:pic>
        <p:nvPicPr>
          <p:cNvPr id="159" name="Google Shape;159;g5195e422c4_2_62"/>
          <p:cNvPicPr preferRelativeResize="0"/>
          <p:nvPr/>
        </p:nvPicPr>
        <p:blipFill rotWithShape="1">
          <a:blip r:embed="rId56">
            <a:alphaModFix/>
          </a:blip>
          <a:srcRect b="0" l="0" r="0" t="0"/>
          <a:stretch/>
        </p:blipFill>
        <p:spPr>
          <a:xfrm>
            <a:off x="9181043" y="5518386"/>
            <a:ext cx="667880" cy="667880"/>
          </a:xfrm>
          <a:prstGeom prst="rect">
            <a:avLst/>
          </a:prstGeom>
          <a:noFill/>
          <a:ln>
            <a:noFill/>
          </a:ln>
        </p:spPr>
      </p:pic>
      <p:sp>
        <p:nvSpPr>
          <p:cNvPr id="160" name="Google Shape;160;g5195e422c4_2_62"/>
          <p:cNvSpPr/>
          <p:nvPr/>
        </p:nvSpPr>
        <p:spPr>
          <a:xfrm>
            <a:off x="9996905" y="5518386"/>
            <a:ext cx="668100" cy="6681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g5195e422c4_2_62"/>
          <p:cNvPicPr preferRelativeResize="0"/>
          <p:nvPr/>
        </p:nvPicPr>
        <p:blipFill rotWithShape="1">
          <a:blip r:embed="rId57">
            <a:alphaModFix/>
          </a:blip>
          <a:srcRect b="0" l="0" r="0" t="0"/>
          <a:stretch/>
        </p:blipFill>
        <p:spPr>
          <a:xfrm>
            <a:off x="5252607" y="5537248"/>
            <a:ext cx="630157" cy="630157"/>
          </a:xfrm>
          <a:prstGeom prst="rect">
            <a:avLst/>
          </a:prstGeom>
          <a:noFill/>
          <a:ln>
            <a:noFill/>
          </a:ln>
        </p:spPr>
      </p:pic>
      <p:pic>
        <p:nvPicPr>
          <p:cNvPr id="162" name="Google Shape;162;g5195e422c4_2_62"/>
          <p:cNvPicPr preferRelativeResize="0"/>
          <p:nvPr/>
        </p:nvPicPr>
        <p:blipFill rotWithShape="1">
          <a:blip r:embed="rId58">
            <a:alphaModFix/>
          </a:blip>
          <a:srcRect b="0" l="0" r="0" t="0"/>
          <a:stretch/>
        </p:blipFill>
        <p:spPr>
          <a:xfrm>
            <a:off x="6030749" y="5537248"/>
            <a:ext cx="630157" cy="630157"/>
          </a:xfrm>
          <a:prstGeom prst="rect">
            <a:avLst/>
          </a:prstGeom>
          <a:noFill/>
          <a:ln>
            <a:noFill/>
          </a:ln>
        </p:spPr>
      </p:pic>
      <p:pic>
        <p:nvPicPr>
          <p:cNvPr id="163" name="Google Shape;163;g5195e422c4_2_62"/>
          <p:cNvPicPr preferRelativeResize="0"/>
          <p:nvPr/>
        </p:nvPicPr>
        <p:blipFill rotWithShape="1">
          <a:blip r:embed="rId59">
            <a:alphaModFix/>
          </a:blip>
          <a:srcRect b="0" l="0" r="0" t="0"/>
          <a:stretch/>
        </p:blipFill>
        <p:spPr>
          <a:xfrm>
            <a:off x="6808892" y="5537248"/>
            <a:ext cx="630157" cy="630157"/>
          </a:xfrm>
          <a:prstGeom prst="rect">
            <a:avLst/>
          </a:prstGeom>
          <a:noFill/>
          <a:ln>
            <a:noFill/>
          </a:ln>
        </p:spPr>
      </p:pic>
      <p:pic>
        <p:nvPicPr>
          <p:cNvPr id="164" name="Google Shape;164;g5195e422c4_2_62"/>
          <p:cNvPicPr preferRelativeResize="0"/>
          <p:nvPr/>
        </p:nvPicPr>
        <p:blipFill rotWithShape="1">
          <a:blip r:embed="rId60">
            <a:alphaModFix/>
          </a:blip>
          <a:srcRect b="0" l="0" r="0" t="0"/>
          <a:stretch/>
        </p:blipFill>
        <p:spPr>
          <a:xfrm>
            <a:off x="7587035" y="5537248"/>
            <a:ext cx="630157" cy="630157"/>
          </a:xfrm>
          <a:prstGeom prst="rect">
            <a:avLst/>
          </a:prstGeom>
          <a:noFill/>
          <a:ln>
            <a:noFill/>
          </a:ln>
        </p:spPr>
      </p:pic>
      <p:pic>
        <p:nvPicPr>
          <p:cNvPr id="165" name="Google Shape;165;g5195e422c4_2_62"/>
          <p:cNvPicPr preferRelativeResize="0"/>
          <p:nvPr/>
        </p:nvPicPr>
        <p:blipFill rotWithShape="1">
          <a:blip r:embed="rId61">
            <a:alphaModFix/>
          </a:blip>
          <a:srcRect b="0" l="0" r="0" t="0"/>
          <a:stretch/>
        </p:blipFill>
        <p:spPr>
          <a:xfrm>
            <a:off x="390733" y="5579043"/>
            <a:ext cx="546568" cy="546568"/>
          </a:xfrm>
          <a:prstGeom prst="rect">
            <a:avLst/>
          </a:prstGeom>
          <a:noFill/>
          <a:ln>
            <a:noFill/>
          </a:ln>
        </p:spPr>
      </p:pic>
      <p:pic>
        <p:nvPicPr>
          <p:cNvPr id="166" name="Google Shape;166;g5195e422c4_2_62"/>
          <p:cNvPicPr preferRelativeResize="0"/>
          <p:nvPr/>
        </p:nvPicPr>
        <p:blipFill rotWithShape="1">
          <a:blip r:embed="rId62">
            <a:alphaModFix/>
          </a:blip>
          <a:srcRect b="0" l="0" r="0" t="0"/>
          <a:stretch/>
        </p:blipFill>
        <p:spPr>
          <a:xfrm>
            <a:off x="1085287" y="5579043"/>
            <a:ext cx="546568" cy="546568"/>
          </a:xfrm>
          <a:prstGeom prst="rect">
            <a:avLst/>
          </a:prstGeom>
          <a:noFill/>
          <a:ln>
            <a:noFill/>
          </a:ln>
        </p:spPr>
      </p:pic>
      <p:sp>
        <p:nvSpPr>
          <p:cNvPr id="167" name="Google Shape;167;g5195e422c4_2_62"/>
          <p:cNvSpPr/>
          <p:nvPr/>
        </p:nvSpPr>
        <p:spPr>
          <a:xfrm>
            <a:off x="1779840" y="5579043"/>
            <a:ext cx="546300" cy="546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g5195e422c4_2_62"/>
          <p:cNvPicPr preferRelativeResize="0"/>
          <p:nvPr/>
        </p:nvPicPr>
        <p:blipFill rotWithShape="1">
          <a:blip r:embed="rId63">
            <a:alphaModFix/>
          </a:blip>
          <a:srcRect b="0" l="0" r="0" t="0"/>
          <a:stretch/>
        </p:blipFill>
        <p:spPr>
          <a:xfrm>
            <a:off x="2474393" y="5579043"/>
            <a:ext cx="546567" cy="546568"/>
          </a:xfrm>
          <a:prstGeom prst="rect">
            <a:avLst/>
          </a:prstGeom>
          <a:noFill/>
          <a:ln>
            <a:noFill/>
          </a:ln>
        </p:spPr>
      </p:pic>
      <p:pic>
        <p:nvPicPr>
          <p:cNvPr id="169" name="Google Shape;169;g5195e422c4_2_62"/>
          <p:cNvPicPr preferRelativeResize="0"/>
          <p:nvPr/>
        </p:nvPicPr>
        <p:blipFill rotWithShape="1">
          <a:blip r:embed="rId64">
            <a:alphaModFix/>
          </a:blip>
          <a:srcRect b="0" l="0" r="0" t="0"/>
          <a:stretch/>
        </p:blipFill>
        <p:spPr>
          <a:xfrm>
            <a:off x="3168947" y="5579043"/>
            <a:ext cx="546568" cy="546568"/>
          </a:xfrm>
          <a:prstGeom prst="rect">
            <a:avLst/>
          </a:prstGeom>
          <a:noFill/>
          <a:ln>
            <a:noFill/>
          </a:ln>
        </p:spPr>
      </p:pic>
      <p:pic>
        <p:nvPicPr>
          <p:cNvPr id="170" name="Google Shape;170;g5195e422c4_2_62"/>
          <p:cNvPicPr preferRelativeResize="0"/>
          <p:nvPr/>
        </p:nvPicPr>
        <p:blipFill rotWithShape="1">
          <a:blip r:embed="rId65">
            <a:alphaModFix/>
          </a:blip>
          <a:srcRect b="0" l="0" r="0" t="0"/>
          <a:stretch/>
        </p:blipFill>
        <p:spPr>
          <a:xfrm>
            <a:off x="3863500" y="5579043"/>
            <a:ext cx="546568" cy="546568"/>
          </a:xfrm>
          <a:prstGeom prst="rect">
            <a:avLst/>
          </a:prstGeom>
          <a:noFill/>
          <a:ln>
            <a:noFill/>
          </a:ln>
        </p:spPr>
      </p:pic>
      <p:pic>
        <p:nvPicPr>
          <p:cNvPr id="171" name="Google Shape;171;g5195e422c4_2_62"/>
          <p:cNvPicPr preferRelativeResize="0"/>
          <p:nvPr/>
        </p:nvPicPr>
        <p:blipFill rotWithShape="1">
          <a:blip r:embed="rId66">
            <a:alphaModFix/>
          </a:blip>
          <a:srcRect b="0" l="0" r="0" t="0"/>
          <a:stretch/>
        </p:blipFill>
        <p:spPr>
          <a:xfrm>
            <a:off x="4558053" y="5579043"/>
            <a:ext cx="546568" cy="546568"/>
          </a:xfrm>
          <a:prstGeom prst="rect">
            <a:avLst/>
          </a:prstGeom>
          <a:noFill/>
          <a:ln>
            <a:noFill/>
          </a:ln>
        </p:spPr>
      </p:pic>
      <p:sp>
        <p:nvSpPr>
          <p:cNvPr id="172" name="Google Shape;172;g5195e422c4_2_62"/>
          <p:cNvSpPr txBox="1"/>
          <p:nvPr/>
        </p:nvSpPr>
        <p:spPr>
          <a:xfrm>
            <a:off x="358659" y="4340467"/>
            <a:ext cx="2855700" cy="397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400"/>
              <a:buFont typeface="Arial"/>
              <a:buNone/>
            </a:pPr>
            <a:r>
              <a:rPr b="0" i="0" lang="en-US" sz="1600" u="none" cap="none" strike="noStrike">
                <a:solidFill>
                  <a:schemeClr val="lt1"/>
                </a:solidFill>
                <a:latin typeface="Arial"/>
                <a:ea typeface="Arial"/>
                <a:cs typeface="Arial"/>
                <a:sym typeface="Arial"/>
              </a:rPr>
              <a:t>General / Data Science</a:t>
            </a:r>
            <a:endParaRPr b="0" i="0" sz="1600" u="none" cap="none" strike="noStrike">
              <a:solidFill>
                <a:schemeClr val="lt1"/>
              </a:solidFill>
              <a:latin typeface="Arial"/>
              <a:ea typeface="Arial"/>
              <a:cs typeface="Arial"/>
              <a:sym typeface="Arial"/>
            </a:endParaRPr>
          </a:p>
        </p:txBody>
      </p:sp>
      <p:sp>
        <p:nvSpPr>
          <p:cNvPr id="173" name="Google Shape;173;g5195e422c4_2_62"/>
          <p:cNvSpPr txBox="1"/>
          <p:nvPr/>
        </p:nvSpPr>
        <p:spPr>
          <a:xfrm>
            <a:off x="358659" y="1061764"/>
            <a:ext cx="10794300" cy="9489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accent5"/>
              </a:buClr>
              <a:buSzPts val="1700"/>
              <a:buFont typeface="Arial"/>
              <a:buNone/>
            </a:pPr>
            <a:r>
              <a:rPr b="1" i="0" lang="en-US" sz="1900" u="none" cap="none" strike="noStrike">
                <a:solidFill>
                  <a:schemeClr val="accent5"/>
                </a:solidFill>
                <a:latin typeface="Arial"/>
                <a:ea typeface="Arial"/>
                <a:cs typeface="Arial"/>
                <a:sym typeface="Arial"/>
              </a:rPr>
              <a:t>Icons can be recolored within Powerpoint </a:t>
            </a:r>
            <a:r>
              <a:rPr b="1" i="0" lang="en-US" sz="1900" u="none" cap="none" strike="noStrike">
                <a:solidFill>
                  <a:schemeClr val="lt1"/>
                </a:solidFill>
                <a:latin typeface="Arial"/>
                <a:ea typeface="Arial"/>
                <a:cs typeface="Arial"/>
                <a:sym typeface="Arial"/>
              </a:rPr>
              <a:t>— see: format picture / picture color / recolor</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chemeClr val="lt1"/>
              </a:buClr>
              <a:buSzPts val="1700"/>
              <a:buFont typeface="Arial"/>
              <a:buNone/>
            </a:pPr>
            <a:r>
              <a:rPr b="1" i="0" lang="en-US" sz="1900" u="none" cap="none" strike="noStrike">
                <a:solidFill>
                  <a:schemeClr val="lt1"/>
                </a:solidFill>
                <a:latin typeface="Arial"/>
                <a:ea typeface="Arial"/>
                <a:cs typeface="Arial"/>
                <a:sym typeface="Arial"/>
              </a:rPr>
              <a:t>Orange, Green, Black versions (no recoloration necessary) can be found in </a:t>
            </a:r>
            <a:r>
              <a:rPr b="1" i="0" lang="en-US" sz="1900" u="sng" cap="none" strike="noStrike">
                <a:solidFill>
                  <a:schemeClr val="hlink"/>
                </a:solidFill>
                <a:latin typeface="Arial"/>
                <a:ea typeface="Arial"/>
                <a:cs typeface="Arial"/>
                <a:sym typeface="Arial"/>
                <a:hlinkClick r:id="rId67"/>
              </a:rPr>
              <a:t>go/icons</a:t>
            </a:r>
            <a:endParaRPr b="1" i="0" sz="1900" u="none" cap="none" strike="noStrike">
              <a:solidFill>
                <a:schemeClr val="lt1"/>
              </a:solidFill>
              <a:latin typeface="Arial"/>
              <a:ea typeface="Arial"/>
              <a:cs typeface="Arial"/>
              <a:sym typeface="Arial"/>
            </a:endParaRPr>
          </a:p>
          <a:p>
            <a:pPr indent="0" lvl="0" marL="0" marR="0" rtl="0" algn="l">
              <a:lnSpc>
                <a:spcPct val="100000"/>
              </a:lnSpc>
              <a:spcBef>
                <a:spcPts val="300"/>
              </a:spcBef>
              <a:spcAft>
                <a:spcPts val="0"/>
              </a:spcAft>
              <a:buClr>
                <a:srgbClr val="3F3F3F"/>
              </a:buClr>
              <a:buSzPts val="1400"/>
              <a:buFont typeface="Arial"/>
              <a:buNone/>
            </a:pPr>
            <a:r>
              <a:t/>
            </a:r>
            <a:endParaRPr b="0" i="0" sz="16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74" name="Shape 174"/>
        <p:cNvGrpSpPr/>
        <p:nvPr/>
      </p:nvGrpSpPr>
      <p:grpSpPr>
        <a:xfrm>
          <a:off x="0" y="0"/>
          <a:ext cx="0" cy="0"/>
          <a:chOff x="0" y="0"/>
          <a:chExt cx="0" cy="0"/>
        </a:xfrm>
      </p:grpSpPr>
      <p:sp>
        <p:nvSpPr>
          <p:cNvPr id="175" name="Google Shape;175;g5195e422c4_2_135"/>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176" name="Google Shape;176;g5195e422c4_2_135"/>
          <p:cNvSpPr txBox="1"/>
          <p:nvPr/>
        </p:nvSpPr>
        <p:spPr>
          <a:xfrm>
            <a:off x="368672" y="4253200"/>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400"/>
              <a:buFont typeface="Arial"/>
              <a:buNone/>
            </a:pPr>
            <a:r>
              <a:rPr b="0" i="0" lang="en-US" sz="1600" u="none" cap="none" strike="noStrike">
                <a:solidFill>
                  <a:schemeClr val="lt1"/>
                </a:solidFill>
                <a:latin typeface="Arial"/>
                <a:ea typeface="Arial"/>
                <a:cs typeface="Arial"/>
                <a:sym typeface="Arial"/>
              </a:rPr>
              <a:t>Industries</a:t>
            </a:r>
            <a:endParaRPr b="0" i="0" sz="1600" u="none" cap="none" strike="noStrike">
              <a:solidFill>
                <a:schemeClr val="lt1"/>
              </a:solidFill>
              <a:latin typeface="Arial"/>
              <a:ea typeface="Arial"/>
              <a:cs typeface="Arial"/>
              <a:sym typeface="Arial"/>
            </a:endParaRPr>
          </a:p>
        </p:txBody>
      </p:sp>
      <p:sp>
        <p:nvSpPr>
          <p:cNvPr id="177" name="Google Shape;177;g5195e422c4_2_135"/>
          <p:cNvSpPr/>
          <p:nvPr/>
        </p:nvSpPr>
        <p:spPr>
          <a:xfrm>
            <a:off x="500631" y="4724697"/>
            <a:ext cx="666300" cy="666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5195e422c4_2_135"/>
          <p:cNvSpPr/>
          <p:nvPr/>
        </p:nvSpPr>
        <p:spPr>
          <a:xfrm>
            <a:off x="1275123" y="4724697"/>
            <a:ext cx="666300" cy="666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 name="Google Shape;179;g5195e422c4_2_135"/>
          <p:cNvPicPr preferRelativeResize="0"/>
          <p:nvPr/>
        </p:nvPicPr>
        <p:blipFill rotWithShape="1">
          <a:blip r:embed="rId2">
            <a:alphaModFix/>
          </a:blip>
          <a:srcRect b="0" l="0" r="0" t="0"/>
          <a:stretch/>
        </p:blipFill>
        <p:spPr>
          <a:xfrm>
            <a:off x="2049615" y="4724697"/>
            <a:ext cx="666228" cy="666228"/>
          </a:xfrm>
          <a:prstGeom prst="rect">
            <a:avLst/>
          </a:prstGeom>
          <a:noFill/>
          <a:ln>
            <a:noFill/>
          </a:ln>
        </p:spPr>
      </p:pic>
      <p:pic>
        <p:nvPicPr>
          <p:cNvPr id="180" name="Google Shape;180;g5195e422c4_2_135"/>
          <p:cNvPicPr preferRelativeResize="0"/>
          <p:nvPr/>
        </p:nvPicPr>
        <p:blipFill rotWithShape="1">
          <a:blip r:embed="rId3">
            <a:alphaModFix/>
          </a:blip>
          <a:srcRect b="0" l="0" r="0" t="0"/>
          <a:stretch/>
        </p:blipFill>
        <p:spPr>
          <a:xfrm>
            <a:off x="2824107" y="4724697"/>
            <a:ext cx="666228" cy="666228"/>
          </a:xfrm>
          <a:prstGeom prst="rect">
            <a:avLst/>
          </a:prstGeom>
          <a:noFill/>
          <a:ln>
            <a:noFill/>
          </a:ln>
        </p:spPr>
      </p:pic>
      <p:pic>
        <p:nvPicPr>
          <p:cNvPr id="181" name="Google Shape;181;g5195e422c4_2_135"/>
          <p:cNvPicPr preferRelativeResize="0"/>
          <p:nvPr/>
        </p:nvPicPr>
        <p:blipFill rotWithShape="1">
          <a:blip r:embed="rId4">
            <a:alphaModFix/>
          </a:blip>
          <a:srcRect b="0" l="0" r="0" t="0"/>
          <a:stretch/>
        </p:blipFill>
        <p:spPr>
          <a:xfrm>
            <a:off x="3598599" y="4724697"/>
            <a:ext cx="666228" cy="666228"/>
          </a:xfrm>
          <a:prstGeom prst="rect">
            <a:avLst/>
          </a:prstGeom>
          <a:noFill/>
          <a:ln>
            <a:noFill/>
          </a:ln>
        </p:spPr>
      </p:pic>
      <p:pic>
        <p:nvPicPr>
          <p:cNvPr id="182" name="Google Shape;182;g5195e422c4_2_135"/>
          <p:cNvPicPr preferRelativeResize="0"/>
          <p:nvPr/>
        </p:nvPicPr>
        <p:blipFill rotWithShape="1">
          <a:blip r:embed="rId5">
            <a:alphaModFix/>
          </a:blip>
          <a:srcRect b="0" l="0" r="0" t="0"/>
          <a:stretch/>
        </p:blipFill>
        <p:spPr>
          <a:xfrm>
            <a:off x="4373091" y="4724697"/>
            <a:ext cx="666228" cy="666228"/>
          </a:xfrm>
          <a:prstGeom prst="rect">
            <a:avLst/>
          </a:prstGeom>
          <a:noFill/>
          <a:ln>
            <a:noFill/>
          </a:ln>
        </p:spPr>
      </p:pic>
      <p:sp>
        <p:nvSpPr>
          <p:cNvPr id="183" name="Google Shape;183;g5195e422c4_2_135"/>
          <p:cNvSpPr/>
          <p:nvPr/>
        </p:nvSpPr>
        <p:spPr>
          <a:xfrm>
            <a:off x="5147583" y="4724697"/>
            <a:ext cx="666300" cy="666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4" name="Google Shape;184;g5195e422c4_2_135"/>
          <p:cNvPicPr preferRelativeResize="0"/>
          <p:nvPr/>
        </p:nvPicPr>
        <p:blipFill rotWithShape="1">
          <a:blip r:embed="rId6">
            <a:alphaModFix/>
          </a:blip>
          <a:srcRect b="0" l="0" r="0" t="0"/>
          <a:stretch/>
        </p:blipFill>
        <p:spPr>
          <a:xfrm>
            <a:off x="5922074" y="4724697"/>
            <a:ext cx="666227" cy="666228"/>
          </a:xfrm>
          <a:prstGeom prst="rect">
            <a:avLst/>
          </a:prstGeom>
          <a:noFill/>
          <a:ln>
            <a:noFill/>
          </a:ln>
        </p:spPr>
      </p:pic>
      <p:sp>
        <p:nvSpPr>
          <p:cNvPr id="185" name="Google Shape;185;g5195e422c4_2_135"/>
          <p:cNvSpPr/>
          <p:nvPr/>
        </p:nvSpPr>
        <p:spPr>
          <a:xfrm>
            <a:off x="6696567" y="4724697"/>
            <a:ext cx="666300" cy="666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5195e422c4_2_135"/>
          <p:cNvSpPr/>
          <p:nvPr/>
        </p:nvSpPr>
        <p:spPr>
          <a:xfrm>
            <a:off x="7471059" y="4724697"/>
            <a:ext cx="666300" cy="666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5195e422c4_2_135"/>
          <p:cNvSpPr/>
          <p:nvPr/>
        </p:nvSpPr>
        <p:spPr>
          <a:xfrm>
            <a:off x="8245551" y="4724697"/>
            <a:ext cx="666300" cy="666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5195e422c4_2_135"/>
          <p:cNvSpPr/>
          <p:nvPr/>
        </p:nvSpPr>
        <p:spPr>
          <a:xfrm>
            <a:off x="9020043" y="4724697"/>
            <a:ext cx="666300" cy="666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5195e422c4_2_135"/>
          <p:cNvSpPr/>
          <p:nvPr/>
        </p:nvSpPr>
        <p:spPr>
          <a:xfrm>
            <a:off x="9794533" y="4724697"/>
            <a:ext cx="666300" cy="6663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5195e422c4_2_135"/>
          <p:cNvSpPr/>
          <p:nvPr/>
        </p:nvSpPr>
        <p:spPr>
          <a:xfrm>
            <a:off x="487307"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5195e422c4_2_135"/>
          <p:cNvSpPr/>
          <p:nvPr/>
        </p:nvSpPr>
        <p:spPr>
          <a:xfrm>
            <a:off x="1311867"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5195e422c4_2_135"/>
          <p:cNvSpPr/>
          <p:nvPr/>
        </p:nvSpPr>
        <p:spPr>
          <a:xfrm>
            <a:off x="2136427"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 name="Google Shape;193;g5195e422c4_2_135"/>
          <p:cNvPicPr preferRelativeResize="0"/>
          <p:nvPr/>
        </p:nvPicPr>
        <p:blipFill rotWithShape="1">
          <a:blip r:embed="rId7">
            <a:alphaModFix/>
          </a:blip>
          <a:srcRect b="0" l="0" r="0" t="0"/>
          <a:stretch/>
        </p:blipFill>
        <p:spPr>
          <a:xfrm>
            <a:off x="2960987" y="3320059"/>
            <a:ext cx="713972" cy="713972"/>
          </a:xfrm>
          <a:prstGeom prst="rect">
            <a:avLst/>
          </a:prstGeom>
          <a:noFill/>
          <a:ln>
            <a:noFill/>
          </a:ln>
        </p:spPr>
      </p:pic>
      <p:sp>
        <p:nvSpPr>
          <p:cNvPr id="194" name="Google Shape;194;g5195e422c4_2_135"/>
          <p:cNvSpPr/>
          <p:nvPr/>
        </p:nvSpPr>
        <p:spPr>
          <a:xfrm>
            <a:off x="3785547"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5195e422c4_2_135"/>
          <p:cNvSpPr/>
          <p:nvPr/>
        </p:nvSpPr>
        <p:spPr>
          <a:xfrm>
            <a:off x="4610107"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g5195e422c4_2_135"/>
          <p:cNvPicPr preferRelativeResize="0"/>
          <p:nvPr/>
        </p:nvPicPr>
        <p:blipFill rotWithShape="1">
          <a:blip r:embed="rId8">
            <a:alphaModFix/>
          </a:blip>
          <a:srcRect b="0" l="0" r="0" t="0"/>
          <a:stretch/>
        </p:blipFill>
        <p:spPr>
          <a:xfrm>
            <a:off x="5434667" y="3320059"/>
            <a:ext cx="713972" cy="713972"/>
          </a:xfrm>
          <a:prstGeom prst="rect">
            <a:avLst/>
          </a:prstGeom>
          <a:noFill/>
          <a:ln>
            <a:noFill/>
          </a:ln>
        </p:spPr>
      </p:pic>
      <p:sp>
        <p:nvSpPr>
          <p:cNvPr id="197" name="Google Shape;197;g5195e422c4_2_135"/>
          <p:cNvSpPr/>
          <p:nvPr/>
        </p:nvSpPr>
        <p:spPr>
          <a:xfrm>
            <a:off x="6259227"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5195e422c4_2_135"/>
          <p:cNvSpPr/>
          <p:nvPr/>
        </p:nvSpPr>
        <p:spPr>
          <a:xfrm>
            <a:off x="7083786"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5195e422c4_2_135"/>
          <p:cNvSpPr/>
          <p:nvPr/>
        </p:nvSpPr>
        <p:spPr>
          <a:xfrm>
            <a:off x="7908347"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5195e422c4_2_135"/>
          <p:cNvSpPr/>
          <p:nvPr/>
        </p:nvSpPr>
        <p:spPr>
          <a:xfrm>
            <a:off x="8732907"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5195e422c4_2_135"/>
          <p:cNvSpPr/>
          <p:nvPr/>
        </p:nvSpPr>
        <p:spPr>
          <a:xfrm>
            <a:off x="9557467"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5195e422c4_2_135"/>
          <p:cNvSpPr/>
          <p:nvPr/>
        </p:nvSpPr>
        <p:spPr>
          <a:xfrm>
            <a:off x="10382027"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5195e422c4_2_135"/>
          <p:cNvSpPr/>
          <p:nvPr/>
        </p:nvSpPr>
        <p:spPr>
          <a:xfrm>
            <a:off x="11206584"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5195e422c4_2_135"/>
          <p:cNvSpPr txBox="1"/>
          <p:nvPr/>
        </p:nvSpPr>
        <p:spPr>
          <a:xfrm>
            <a:off x="358808" y="2958699"/>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400"/>
              <a:buFont typeface="Arial"/>
              <a:buNone/>
            </a:pPr>
            <a:r>
              <a:rPr b="0" i="0" lang="en-US" sz="1600" u="none" cap="none" strike="noStrike">
                <a:solidFill>
                  <a:schemeClr val="lt1"/>
                </a:solidFill>
                <a:latin typeface="Arial"/>
                <a:ea typeface="Arial"/>
                <a:cs typeface="Arial"/>
                <a:sym typeface="Arial"/>
              </a:rPr>
              <a:t>Security</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3F3F3F"/>
              </a:buClr>
              <a:buSzPts val="1400"/>
              <a:buFont typeface="Arial"/>
              <a:buNone/>
            </a:pPr>
            <a:r>
              <a:t/>
            </a:r>
            <a:endParaRPr b="0" i="0" sz="1600" u="none" cap="none" strike="noStrike">
              <a:solidFill>
                <a:schemeClr val="lt1"/>
              </a:solidFill>
              <a:latin typeface="Arial"/>
              <a:ea typeface="Arial"/>
              <a:cs typeface="Arial"/>
              <a:sym typeface="Arial"/>
            </a:endParaRPr>
          </a:p>
        </p:txBody>
      </p:sp>
      <p:sp>
        <p:nvSpPr>
          <p:cNvPr id="205" name="Google Shape;205;g5195e422c4_2_135"/>
          <p:cNvSpPr/>
          <p:nvPr/>
        </p:nvSpPr>
        <p:spPr>
          <a:xfrm>
            <a:off x="486975" y="2076845"/>
            <a:ext cx="684900" cy="6849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5195e422c4_2_135"/>
          <p:cNvSpPr/>
          <p:nvPr/>
        </p:nvSpPr>
        <p:spPr>
          <a:xfrm>
            <a:off x="2062372" y="2076845"/>
            <a:ext cx="684900" cy="6849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5195e422c4_2_135"/>
          <p:cNvSpPr/>
          <p:nvPr/>
        </p:nvSpPr>
        <p:spPr>
          <a:xfrm>
            <a:off x="1274673" y="2076845"/>
            <a:ext cx="684900" cy="6849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5195e422c4_2_135"/>
          <p:cNvSpPr/>
          <p:nvPr/>
        </p:nvSpPr>
        <p:spPr>
          <a:xfrm>
            <a:off x="2850069" y="2076845"/>
            <a:ext cx="684900" cy="6849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5195e422c4_2_135"/>
          <p:cNvSpPr txBox="1"/>
          <p:nvPr/>
        </p:nvSpPr>
        <p:spPr>
          <a:xfrm>
            <a:off x="358476" y="1664197"/>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400"/>
              <a:buFont typeface="Arial"/>
              <a:buNone/>
            </a:pPr>
            <a:r>
              <a:rPr b="0" i="0" lang="en-US" sz="1600" u="none" cap="none" strike="noStrike">
                <a:solidFill>
                  <a:schemeClr val="lt1"/>
                </a:solidFill>
                <a:latin typeface="Arial"/>
                <a:ea typeface="Arial"/>
                <a:cs typeface="Arial"/>
                <a:sym typeface="Arial"/>
              </a:rPr>
              <a:t>Spark Benefits</a:t>
            </a:r>
            <a:endParaRPr b="0" i="0" sz="1600" u="none" cap="none" strike="noStrike">
              <a:solidFill>
                <a:schemeClr val="lt1"/>
              </a:solidFill>
              <a:latin typeface="Arial"/>
              <a:ea typeface="Arial"/>
              <a:cs typeface="Arial"/>
              <a:sym typeface="Arial"/>
            </a:endParaRPr>
          </a:p>
        </p:txBody>
      </p:sp>
      <p:sp>
        <p:nvSpPr>
          <p:cNvPr id="210" name="Google Shape;210;g5195e422c4_2_135"/>
          <p:cNvSpPr/>
          <p:nvPr/>
        </p:nvSpPr>
        <p:spPr>
          <a:xfrm>
            <a:off x="4379097" y="2093352"/>
            <a:ext cx="668400" cy="6684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5195e422c4_2_135"/>
          <p:cNvSpPr/>
          <p:nvPr/>
        </p:nvSpPr>
        <p:spPr>
          <a:xfrm>
            <a:off x="5200171" y="2093352"/>
            <a:ext cx="668400" cy="6684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5195e422c4_2_135"/>
          <p:cNvSpPr/>
          <p:nvPr/>
        </p:nvSpPr>
        <p:spPr>
          <a:xfrm>
            <a:off x="6021244" y="2093352"/>
            <a:ext cx="668400" cy="6684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5195e422c4_2_135"/>
          <p:cNvSpPr/>
          <p:nvPr/>
        </p:nvSpPr>
        <p:spPr>
          <a:xfrm>
            <a:off x="6842317" y="2093352"/>
            <a:ext cx="668400" cy="6684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5195e422c4_2_135"/>
          <p:cNvSpPr/>
          <p:nvPr/>
        </p:nvSpPr>
        <p:spPr>
          <a:xfrm>
            <a:off x="7663391" y="2093352"/>
            <a:ext cx="668400" cy="6684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5195e422c4_2_135"/>
          <p:cNvSpPr/>
          <p:nvPr/>
        </p:nvSpPr>
        <p:spPr>
          <a:xfrm>
            <a:off x="8484464" y="2093352"/>
            <a:ext cx="668400" cy="6684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5195e422c4_2_135"/>
          <p:cNvSpPr/>
          <p:nvPr/>
        </p:nvSpPr>
        <p:spPr>
          <a:xfrm>
            <a:off x="9305538" y="2093352"/>
            <a:ext cx="668400" cy="6684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5195e422c4_2_135"/>
          <p:cNvSpPr/>
          <p:nvPr/>
        </p:nvSpPr>
        <p:spPr>
          <a:xfrm>
            <a:off x="10126610" y="2093352"/>
            <a:ext cx="668400" cy="6684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5195e422c4_2_135"/>
          <p:cNvSpPr/>
          <p:nvPr/>
        </p:nvSpPr>
        <p:spPr>
          <a:xfrm>
            <a:off x="10947684" y="2093352"/>
            <a:ext cx="668400" cy="6684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5195e422c4_2_135"/>
          <p:cNvSpPr txBox="1"/>
          <p:nvPr/>
        </p:nvSpPr>
        <p:spPr>
          <a:xfrm>
            <a:off x="4250544" y="1667251"/>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400"/>
              <a:buFont typeface="Arial"/>
              <a:buNone/>
            </a:pPr>
            <a:r>
              <a:rPr b="0" i="0" lang="en-US" sz="1600" u="none" cap="none" strike="noStrike">
                <a:solidFill>
                  <a:schemeClr val="lt1"/>
                </a:solidFill>
                <a:latin typeface="Arial"/>
                <a:ea typeface="Arial"/>
                <a:cs typeface="Arial"/>
                <a:sym typeface="Arial"/>
              </a:rPr>
              <a:t>Spark Features</a:t>
            </a:r>
            <a:endParaRPr b="0" i="0" sz="16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20" name="Shape 220"/>
        <p:cNvGrpSpPr/>
        <p:nvPr/>
      </p:nvGrpSpPr>
      <p:grpSpPr>
        <a:xfrm>
          <a:off x="0" y="0"/>
          <a:ext cx="0" cy="0"/>
          <a:chOff x="0" y="0"/>
          <a:chExt cx="0" cy="0"/>
        </a:xfrm>
      </p:grpSpPr>
      <p:sp>
        <p:nvSpPr>
          <p:cNvPr id="221" name="Google Shape;221;g5195e422c4_2_181"/>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222" name="Shape 222"/>
        <p:cNvGrpSpPr/>
        <p:nvPr/>
      </p:nvGrpSpPr>
      <p:grpSpPr>
        <a:xfrm>
          <a:off x="0" y="0"/>
          <a:ext cx="0" cy="0"/>
          <a:chOff x="0" y="0"/>
          <a:chExt cx="0" cy="0"/>
        </a:xfrm>
      </p:grpSpPr>
      <p:pic>
        <p:nvPicPr>
          <p:cNvPr id="223" name="Google Shape;223;g5195e422c4_2_183"/>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
        <p:nvSpPr>
          <p:cNvPr id="224" name="Google Shape;224;g5195e422c4_2_183"/>
          <p:cNvSpPr txBox="1"/>
          <p:nvPr>
            <p:ph idx="1" type="body"/>
          </p:nvPr>
        </p:nvSpPr>
        <p:spPr>
          <a:xfrm>
            <a:off x="484717" y="2119419"/>
            <a:ext cx="11199300" cy="2367900"/>
          </a:xfrm>
          <a:prstGeom prst="rect">
            <a:avLst/>
          </a:prstGeom>
          <a:noFill/>
          <a:ln>
            <a:noFill/>
          </a:ln>
        </p:spPr>
        <p:txBody>
          <a:bodyPr anchorCtr="0" anchor="ctr" bIns="121900" lIns="121900" spcFirstLastPara="1" rIns="121900" wrap="square" tIns="121900">
            <a:noAutofit/>
          </a:bodyPr>
          <a:lstStyle>
            <a:lvl1pPr indent="-228600" lvl="0" marL="457200" marR="0" algn="ctr">
              <a:lnSpc>
                <a:spcPct val="100000"/>
              </a:lnSpc>
              <a:spcBef>
                <a:spcPts val="1400"/>
              </a:spcBef>
              <a:spcAft>
                <a:spcPts val="0"/>
              </a:spcAft>
              <a:buClr>
                <a:schemeClr val="lt1"/>
              </a:buClr>
              <a:buSzPts val="6500"/>
              <a:buFont typeface="Arial"/>
              <a:buNone/>
              <a:defRPr b="0" i="0" sz="72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Arial"/>
                <a:ea typeface="Arial"/>
                <a:cs typeface="Arial"/>
                <a:sym typeface="Arial"/>
              </a:defRPr>
            </a:lvl2pPr>
            <a:lvl3pPr indent="-228600" lvl="2" marL="1371600" marR="0" algn="l">
              <a:lnSpc>
                <a:spcPct val="100000"/>
              </a:lnSpc>
              <a:spcBef>
                <a:spcPts val="500"/>
              </a:spcBef>
              <a:spcAft>
                <a:spcPts val="0"/>
              </a:spcAft>
              <a:buClr>
                <a:schemeClr val="lt1"/>
              </a:buClr>
              <a:buSzPts val="1900"/>
              <a:buFont typeface="Merriweather Sans"/>
              <a:buNone/>
              <a:defRPr b="0" i="0" sz="2400" u="none" cap="none" strike="noStrike">
                <a:solidFill>
                  <a:schemeClr val="lt1"/>
                </a:solidFill>
                <a:latin typeface="Arial"/>
                <a:ea typeface="Arial"/>
                <a:cs typeface="Arial"/>
                <a:sym typeface="Arial"/>
              </a:defRPr>
            </a:lvl3pPr>
            <a:lvl4pPr indent="-228600" lvl="3" marL="1828800" marR="0" algn="l">
              <a:lnSpc>
                <a:spcPct val="100000"/>
              </a:lnSpc>
              <a:spcBef>
                <a:spcPts val="500"/>
              </a:spcBef>
              <a:spcAft>
                <a:spcPts val="0"/>
              </a:spcAft>
              <a:buClr>
                <a:schemeClr val="lt1"/>
              </a:buClr>
              <a:buSzPts val="2200"/>
              <a:buFont typeface="Arial"/>
              <a:buNone/>
              <a:defRPr b="0" i="0" sz="2400" u="none" cap="none" strike="noStrike">
                <a:solidFill>
                  <a:schemeClr val="lt1"/>
                </a:solidFill>
                <a:latin typeface="Arial"/>
                <a:ea typeface="Arial"/>
                <a:cs typeface="Arial"/>
                <a:sym typeface="Arial"/>
              </a:defRPr>
            </a:lvl4pPr>
            <a:lvl5pPr indent="-228600" lvl="4" marL="2286000" marR="0" algn="l">
              <a:lnSpc>
                <a:spcPct val="100000"/>
              </a:lnSpc>
              <a:spcBef>
                <a:spcPts val="400"/>
              </a:spcBef>
              <a:spcAft>
                <a:spcPts val="0"/>
              </a:spcAft>
              <a:buClr>
                <a:schemeClr val="lt1"/>
              </a:buClr>
              <a:buSzPts val="1700"/>
              <a:buFont typeface="Merriweather Sans"/>
              <a:buNone/>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228" name="Shape 228"/>
        <p:cNvGrpSpPr/>
        <p:nvPr/>
      </p:nvGrpSpPr>
      <p:grpSpPr>
        <a:xfrm>
          <a:off x="0" y="0"/>
          <a:ext cx="0" cy="0"/>
          <a:chOff x="0" y="0"/>
          <a:chExt cx="0" cy="0"/>
        </a:xfrm>
      </p:grpSpPr>
      <p:pic>
        <p:nvPicPr>
          <p:cNvPr id="229" name="Google Shape;229;p18"/>
          <p:cNvPicPr preferRelativeResize="0"/>
          <p:nvPr/>
        </p:nvPicPr>
        <p:blipFill rotWithShape="1">
          <a:blip r:embed="rId2">
            <a:alphaModFix/>
          </a:blip>
          <a:srcRect b="0" l="0" r="0" t="0"/>
          <a:stretch/>
        </p:blipFill>
        <p:spPr>
          <a:xfrm>
            <a:off x="10559889" y="6453827"/>
            <a:ext cx="1400675" cy="238115"/>
          </a:xfrm>
          <a:prstGeom prst="rect">
            <a:avLst/>
          </a:prstGeom>
          <a:noFill/>
          <a:ln>
            <a:noFill/>
          </a:ln>
        </p:spPr>
      </p:pic>
      <p:sp>
        <p:nvSpPr>
          <p:cNvPr id="230" name="Google Shape;230;p18"/>
          <p:cNvSpPr txBox="1"/>
          <p:nvPr>
            <p:ph idx="1" type="body"/>
          </p:nvPr>
        </p:nvSpPr>
        <p:spPr>
          <a:xfrm>
            <a:off x="484717" y="2119419"/>
            <a:ext cx="11199200" cy="23680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1440"/>
              </a:spcBef>
              <a:spcAft>
                <a:spcPts val="0"/>
              </a:spcAft>
              <a:buClr>
                <a:schemeClr val="lt1"/>
              </a:buClr>
              <a:buSzPts val="4860"/>
              <a:buFont typeface="Arial"/>
              <a:buNone/>
              <a:defRPr b="0" i="0" sz="7200" u="none" cap="none" strike="noStrike">
                <a:solidFill>
                  <a:schemeClr val="lt1"/>
                </a:solidFill>
                <a:latin typeface="Arial"/>
                <a:ea typeface="Arial"/>
                <a:cs typeface="Arial"/>
                <a:sym typeface="Arial"/>
              </a:defRPr>
            </a:lvl1pPr>
            <a:lvl2pPr indent="-228600" lvl="1" marL="914400" marR="0" algn="l">
              <a:lnSpc>
                <a:spcPct val="100000"/>
              </a:lnSpc>
              <a:spcBef>
                <a:spcPts val="533"/>
              </a:spcBef>
              <a:spcAft>
                <a:spcPts val="0"/>
              </a:spcAft>
              <a:buClr>
                <a:schemeClr val="lt1"/>
              </a:buClr>
              <a:buSzPts val="1800"/>
              <a:buFont typeface="Arial"/>
              <a:buNone/>
              <a:defRPr b="0" i="0" sz="2667" u="none" cap="none" strike="noStrike">
                <a:solidFill>
                  <a:schemeClr val="lt1"/>
                </a:solidFill>
                <a:latin typeface="Arial"/>
                <a:ea typeface="Arial"/>
                <a:cs typeface="Arial"/>
                <a:sym typeface="Arial"/>
              </a:defRPr>
            </a:lvl2pPr>
            <a:lvl3pPr indent="-228600" lvl="2" marL="1371600" marR="0" algn="l">
              <a:lnSpc>
                <a:spcPct val="100000"/>
              </a:lnSpc>
              <a:spcBef>
                <a:spcPts val="480"/>
              </a:spcBef>
              <a:spcAft>
                <a:spcPts val="0"/>
              </a:spcAft>
              <a:buClr>
                <a:schemeClr val="lt1"/>
              </a:buClr>
              <a:buSzPts val="1440"/>
              <a:buFont typeface="Merriweather Sans"/>
              <a:buNone/>
              <a:defRPr b="0" i="0" sz="2400" u="none" cap="none" strike="noStrike">
                <a:solidFill>
                  <a:schemeClr val="lt1"/>
                </a:solidFill>
                <a:latin typeface="Arial"/>
                <a:ea typeface="Arial"/>
                <a:cs typeface="Arial"/>
                <a:sym typeface="Arial"/>
              </a:defRPr>
            </a:lvl3pPr>
            <a:lvl4pPr indent="-228600" lvl="3" marL="1828800" marR="0" algn="l">
              <a:lnSpc>
                <a:spcPct val="100000"/>
              </a:lnSpc>
              <a:spcBef>
                <a:spcPts val="480"/>
              </a:spcBef>
              <a:spcAft>
                <a:spcPts val="0"/>
              </a:spcAft>
              <a:buClr>
                <a:schemeClr val="lt1"/>
              </a:buClr>
              <a:buSzPts val="1620"/>
              <a:buFont typeface="Arial"/>
              <a:buNone/>
              <a:defRPr b="0" i="0" sz="2400" u="none" cap="none" strike="noStrike">
                <a:solidFill>
                  <a:schemeClr val="lt1"/>
                </a:solidFill>
                <a:latin typeface="Arial"/>
                <a:ea typeface="Arial"/>
                <a:cs typeface="Arial"/>
                <a:sym typeface="Arial"/>
              </a:defRPr>
            </a:lvl4pPr>
            <a:lvl5pPr indent="-228600" lvl="4" marL="2286000" marR="0" algn="l">
              <a:lnSpc>
                <a:spcPct val="100000"/>
              </a:lnSpc>
              <a:spcBef>
                <a:spcPts val="427"/>
              </a:spcBef>
              <a:spcAft>
                <a:spcPts val="0"/>
              </a:spcAft>
              <a:buClr>
                <a:schemeClr val="lt1"/>
              </a:buClr>
              <a:buSzPts val="1280"/>
              <a:buFont typeface="Merriweather Sans"/>
              <a:buNone/>
              <a:defRPr b="0" i="0" sz="2133" u="none" cap="none" strike="noStrike">
                <a:solidFill>
                  <a:schemeClr val="lt1"/>
                </a:solidFill>
                <a:latin typeface="Arial"/>
                <a:ea typeface="Arial"/>
                <a:cs typeface="Arial"/>
                <a:sym typeface="Arial"/>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Graphix">
  <p:cSld name="Black Graphix">
    <p:bg>
      <p:bgPr>
        <a:solidFill>
          <a:schemeClr val="dk1"/>
        </a:solidFill>
      </p:bgPr>
    </p:bg>
    <p:spTree>
      <p:nvGrpSpPr>
        <p:cNvPr id="231" name="Shape 231"/>
        <p:cNvGrpSpPr/>
        <p:nvPr/>
      </p:nvGrpSpPr>
      <p:grpSpPr>
        <a:xfrm>
          <a:off x="0" y="0"/>
          <a:ext cx="0" cy="0"/>
          <a:chOff x="0" y="0"/>
          <a:chExt cx="0" cy="0"/>
        </a:xfrm>
      </p:grpSpPr>
      <p:sp>
        <p:nvSpPr>
          <p:cNvPr id="232" name="Google Shape;232;p17"/>
          <p:cNvSpPr txBox="1"/>
          <p:nvPr>
            <p:ph type="title"/>
          </p:nvPr>
        </p:nvSpPr>
        <p:spPr>
          <a:xfrm>
            <a:off x="361536" y="219772"/>
            <a:ext cx="11487563" cy="549987"/>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750"/>
              </a:spcBef>
              <a:spcAft>
                <a:spcPts val="0"/>
              </a:spcAft>
              <a:buSzPts val="1400"/>
              <a:buNone/>
              <a:defRPr b="1" i="0" sz="40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sp>
        <p:nvSpPr>
          <p:cNvPr id="233" name="Google Shape;233;p17"/>
          <p:cNvSpPr txBox="1"/>
          <p:nvPr>
            <p:ph idx="12" type="sldNum"/>
          </p:nvPr>
        </p:nvSpPr>
        <p:spPr>
          <a:xfrm>
            <a:off x="11754355" y="6446442"/>
            <a:ext cx="342900" cy="297257"/>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17"/>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235" name="Shape 235"/>
        <p:cNvGrpSpPr/>
        <p:nvPr/>
      </p:nvGrpSpPr>
      <p:grpSpPr>
        <a:xfrm>
          <a:off x="0" y="0"/>
          <a:ext cx="0" cy="0"/>
          <a:chOff x="0" y="0"/>
          <a:chExt cx="0" cy="0"/>
        </a:xfrm>
      </p:grpSpPr>
      <p:sp>
        <p:nvSpPr>
          <p:cNvPr id="236" name="Google Shape;236;p24"/>
          <p:cNvSpPr txBox="1"/>
          <p:nvPr>
            <p:ph type="title"/>
          </p:nvPr>
        </p:nvSpPr>
        <p:spPr>
          <a:xfrm>
            <a:off x="339680" y="275167"/>
            <a:ext cx="11413939" cy="1143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5333"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sp>
        <p:nvSpPr>
          <p:cNvPr id="237" name="Google Shape;237;p24"/>
          <p:cNvSpPr txBox="1"/>
          <p:nvPr>
            <p:ph idx="1" type="body"/>
          </p:nvPr>
        </p:nvSpPr>
        <p:spPr>
          <a:xfrm>
            <a:off x="339680" y="1750485"/>
            <a:ext cx="11413939" cy="4525433"/>
          </a:xfrm>
          <a:prstGeom prst="rect">
            <a:avLst/>
          </a:prstGeom>
          <a:noFill/>
          <a:ln>
            <a:noFill/>
          </a:ln>
        </p:spPr>
        <p:txBody>
          <a:bodyPr anchorCtr="0" anchor="t" bIns="91425" lIns="91425" spcFirstLastPara="1" rIns="91425" wrap="square" tIns="91425">
            <a:noAutofit/>
          </a:bodyPr>
          <a:lstStyle>
            <a:lvl1pPr indent="-411480" lvl="0" marL="457200" marR="0" algn="l">
              <a:lnSpc>
                <a:spcPct val="100000"/>
              </a:lnSpc>
              <a:spcBef>
                <a:spcPts val="640"/>
              </a:spcBef>
              <a:spcAft>
                <a:spcPts val="0"/>
              </a:spcAft>
              <a:buClr>
                <a:schemeClr val="lt1"/>
              </a:buClr>
              <a:buSzPts val="2880"/>
              <a:buFont typeface="Arial"/>
              <a:buChar char="•"/>
              <a:defRPr b="0" i="0" sz="3200" u="none" cap="none" strike="noStrike">
                <a:solidFill>
                  <a:schemeClr val="lt1"/>
                </a:solidFill>
                <a:latin typeface="Arial"/>
                <a:ea typeface="Arial"/>
                <a:cs typeface="Arial"/>
                <a:sym typeface="Arial"/>
              </a:defRPr>
            </a:lvl1pPr>
            <a:lvl2pPr indent="-381000" lvl="1" marL="914400" marR="0" algn="l">
              <a:lnSpc>
                <a:spcPct val="100000"/>
              </a:lnSpc>
              <a:spcBef>
                <a:spcPts val="533"/>
              </a:spcBef>
              <a:spcAft>
                <a:spcPts val="0"/>
              </a:spcAft>
              <a:buClr>
                <a:schemeClr val="lt1"/>
              </a:buClr>
              <a:buSzPts val="2400"/>
              <a:buFont typeface="Arial"/>
              <a:buChar char="•"/>
              <a:defRPr b="0" i="0" sz="2667" u="none" cap="none" strike="noStrike">
                <a:solidFill>
                  <a:schemeClr val="lt1"/>
                </a:solidFill>
                <a:latin typeface="Arial"/>
                <a:ea typeface="Arial"/>
                <a:cs typeface="Arial"/>
                <a:sym typeface="Arial"/>
              </a:defRPr>
            </a:lvl2pPr>
            <a:lvl3pPr indent="-350519" lvl="2" marL="1371600" marR="0" algn="l">
              <a:lnSpc>
                <a:spcPct val="100000"/>
              </a:lnSpc>
              <a:spcBef>
                <a:spcPts val="480"/>
              </a:spcBef>
              <a:spcAft>
                <a:spcPts val="0"/>
              </a:spcAft>
              <a:buClr>
                <a:schemeClr val="lt1"/>
              </a:buClr>
              <a:buSzPts val="1920"/>
              <a:buFont typeface="Merriweather Sans"/>
              <a:buChar char="–"/>
              <a:defRPr b="0" i="0" sz="2400" u="none" cap="none" strike="noStrike">
                <a:solidFill>
                  <a:schemeClr val="lt1"/>
                </a:solidFill>
                <a:latin typeface="Arial"/>
                <a:ea typeface="Arial"/>
                <a:cs typeface="Arial"/>
                <a:sym typeface="Arial"/>
              </a:defRPr>
            </a:lvl3pPr>
            <a:lvl4pPr indent="-365760" lvl="3" marL="1828800" marR="0" algn="l">
              <a:lnSpc>
                <a:spcPct val="100000"/>
              </a:lnSpc>
              <a:spcBef>
                <a:spcPts val="480"/>
              </a:spcBef>
              <a:spcAft>
                <a:spcPts val="0"/>
              </a:spcAft>
              <a:buClr>
                <a:schemeClr val="lt1"/>
              </a:buClr>
              <a:buSzPts val="2160"/>
              <a:buFont typeface="Arial"/>
              <a:buChar char="•"/>
              <a:defRPr b="0" i="0" sz="2400" u="none" cap="none" strike="noStrike">
                <a:solidFill>
                  <a:schemeClr val="lt1"/>
                </a:solidFill>
                <a:latin typeface="Arial"/>
                <a:ea typeface="Arial"/>
                <a:cs typeface="Arial"/>
                <a:sym typeface="Arial"/>
              </a:defRPr>
            </a:lvl4pPr>
            <a:lvl5pPr indent="-336931" lvl="4" marL="2286000" marR="0" algn="l">
              <a:lnSpc>
                <a:spcPct val="100000"/>
              </a:lnSpc>
              <a:spcBef>
                <a:spcPts val="427"/>
              </a:spcBef>
              <a:spcAft>
                <a:spcPts val="0"/>
              </a:spcAft>
              <a:buClr>
                <a:schemeClr val="lt1"/>
              </a:buClr>
              <a:buSzPts val="1706"/>
              <a:buFont typeface="Merriweather Sans"/>
              <a:buChar char="–"/>
              <a:defRPr b="0" i="0" sz="2133" u="none" cap="none" strike="noStrike">
                <a:solidFill>
                  <a:schemeClr val="lt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238" name="Google Shape;238;p24"/>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
        <p:nvSpPr>
          <p:cNvPr id="239" name="Google Shape;239;p24"/>
          <p:cNvSpPr txBox="1"/>
          <p:nvPr>
            <p:ph idx="12" type="sldNum"/>
          </p:nvPr>
        </p:nvSpPr>
        <p:spPr>
          <a:xfrm>
            <a:off x="11754355" y="6446442"/>
            <a:ext cx="342900" cy="297257"/>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p16"/>
          <p:cNvSpPr txBox="1"/>
          <p:nvPr>
            <p:ph type="ctrTitle"/>
          </p:nvPr>
        </p:nvSpPr>
        <p:spPr>
          <a:xfrm>
            <a:off x="940742" y="2078366"/>
            <a:ext cx="10987852" cy="2484228"/>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SzPts val="1400"/>
              <a:buNone/>
              <a:defRPr b="0" i="0" sz="7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sp>
        <p:nvSpPr>
          <p:cNvPr id="242" name="Google Shape;242;p16"/>
          <p:cNvSpPr txBox="1"/>
          <p:nvPr>
            <p:ph idx="1" type="subTitle"/>
          </p:nvPr>
        </p:nvSpPr>
        <p:spPr>
          <a:xfrm>
            <a:off x="919457" y="5568863"/>
            <a:ext cx="8534400" cy="60515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2880"/>
              <a:buFont typeface="Arial"/>
              <a:buNone/>
              <a:defRPr b="0" i="0" sz="3200" u="none" cap="none" strike="noStrike">
                <a:solidFill>
                  <a:schemeClr val="lt1"/>
                </a:solidFill>
                <a:latin typeface="Arial"/>
                <a:ea typeface="Arial"/>
                <a:cs typeface="Arial"/>
                <a:sym typeface="Arial"/>
              </a:defRPr>
            </a:lvl1pPr>
            <a:lvl2pPr lvl="1" marR="0" algn="ctr">
              <a:lnSpc>
                <a:spcPct val="100000"/>
              </a:lnSpc>
              <a:spcBef>
                <a:spcPts val="533"/>
              </a:spcBef>
              <a:spcAft>
                <a:spcPts val="0"/>
              </a:spcAft>
              <a:buClr>
                <a:srgbClr val="888888"/>
              </a:buClr>
              <a:buSzPts val="2400"/>
              <a:buFont typeface="Arial"/>
              <a:buNone/>
              <a:defRPr b="0" i="0" sz="2667" u="none" cap="none" strike="noStrike">
                <a:solidFill>
                  <a:srgbClr val="888888"/>
                </a:solidFill>
                <a:latin typeface="Arial"/>
                <a:ea typeface="Arial"/>
                <a:cs typeface="Arial"/>
                <a:sym typeface="Arial"/>
              </a:defRPr>
            </a:lvl2pPr>
            <a:lvl3pPr lvl="2" marR="0" algn="ctr">
              <a:lnSpc>
                <a:spcPct val="100000"/>
              </a:lnSpc>
              <a:spcBef>
                <a:spcPts val="480"/>
              </a:spcBef>
              <a:spcAft>
                <a:spcPts val="0"/>
              </a:spcAft>
              <a:buClr>
                <a:srgbClr val="888888"/>
              </a:buClr>
              <a:buSzPts val="1920"/>
              <a:buFont typeface="Merriweather Sans"/>
              <a:buNone/>
              <a:defRPr b="0" i="0" sz="2400" u="none" cap="none" strike="noStrike">
                <a:solidFill>
                  <a:srgbClr val="888888"/>
                </a:solidFill>
                <a:latin typeface="Arial"/>
                <a:ea typeface="Arial"/>
                <a:cs typeface="Arial"/>
                <a:sym typeface="Arial"/>
              </a:defRPr>
            </a:lvl3pPr>
            <a:lvl4pPr lvl="3" marR="0" algn="ctr">
              <a:lnSpc>
                <a:spcPct val="100000"/>
              </a:lnSpc>
              <a:spcBef>
                <a:spcPts val="480"/>
              </a:spcBef>
              <a:spcAft>
                <a:spcPts val="0"/>
              </a:spcAft>
              <a:buClr>
                <a:srgbClr val="888888"/>
              </a:buClr>
              <a:buSzPts val="2160"/>
              <a:buFont typeface="Arial"/>
              <a:buNone/>
              <a:defRPr b="0" i="0" sz="2400" u="none" cap="none" strike="noStrike">
                <a:solidFill>
                  <a:srgbClr val="888888"/>
                </a:solidFill>
                <a:latin typeface="Arial"/>
                <a:ea typeface="Arial"/>
                <a:cs typeface="Arial"/>
                <a:sym typeface="Arial"/>
              </a:defRPr>
            </a:lvl4pPr>
            <a:lvl5pPr lvl="4" marR="0" algn="ctr">
              <a:lnSpc>
                <a:spcPct val="100000"/>
              </a:lnSpc>
              <a:spcBef>
                <a:spcPts val="427"/>
              </a:spcBef>
              <a:spcAft>
                <a:spcPts val="0"/>
              </a:spcAft>
              <a:buClr>
                <a:srgbClr val="888888"/>
              </a:buClr>
              <a:buSzPts val="1706"/>
              <a:buFont typeface="Merriweather Sans"/>
              <a:buNone/>
              <a:defRPr b="0" i="0" sz="2133" u="none" cap="none" strike="noStrike">
                <a:solidFill>
                  <a:srgbClr val="888888"/>
                </a:solidFill>
                <a:latin typeface="Arial"/>
                <a:ea typeface="Arial"/>
                <a:cs typeface="Arial"/>
                <a:sym typeface="Arial"/>
              </a:defRPr>
            </a:lvl5pPr>
            <a:lvl6pPr lvl="5" marR="0" algn="ctr">
              <a:lnSpc>
                <a:spcPct val="100000"/>
              </a:lnSpc>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6pPr>
            <a:lvl7pPr lvl="6" marR="0" algn="ctr">
              <a:lnSpc>
                <a:spcPct val="100000"/>
              </a:lnSpc>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7pPr>
            <a:lvl8pPr lvl="7" marR="0" algn="ctr">
              <a:lnSpc>
                <a:spcPct val="100000"/>
              </a:lnSpc>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8pPr>
            <a:lvl9pPr lvl="8" marR="0" algn="ctr">
              <a:lnSpc>
                <a:spcPct val="100000"/>
              </a:lnSpc>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9pPr>
          </a:lstStyle>
          <a:p/>
        </p:txBody>
      </p:sp>
      <p:sp>
        <p:nvSpPr>
          <p:cNvPr id="243" name="Google Shape;243;p16"/>
          <p:cNvSpPr txBox="1"/>
          <p:nvPr>
            <p:ph idx="2" type="body"/>
          </p:nvPr>
        </p:nvSpPr>
        <p:spPr>
          <a:xfrm>
            <a:off x="916989" y="6084703"/>
            <a:ext cx="8595784" cy="591261"/>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373"/>
              </a:spcBef>
              <a:spcAft>
                <a:spcPts val="0"/>
              </a:spcAft>
              <a:buClr>
                <a:schemeClr val="lt1"/>
              </a:buClr>
              <a:buSzPts val="1680"/>
              <a:buFont typeface="Arial"/>
              <a:buNone/>
              <a:defRPr b="0" i="0" sz="1867" u="none" cap="none" strike="noStrike">
                <a:solidFill>
                  <a:schemeClr val="lt1"/>
                </a:solidFill>
                <a:latin typeface="Arial"/>
                <a:ea typeface="Arial"/>
                <a:cs typeface="Arial"/>
                <a:sym typeface="Arial"/>
              </a:defRPr>
            </a:lvl1pPr>
            <a:lvl2pPr indent="-381000" lvl="1" marL="914400" marR="0" algn="l">
              <a:lnSpc>
                <a:spcPct val="100000"/>
              </a:lnSpc>
              <a:spcBef>
                <a:spcPts val="533"/>
              </a:spcBef>
              <a:spcAft>
                <a:spcPts val="0"/>
              </a:spcAft>
              <a:buClr>
                <a:schemeClr val="lt1"/>
              </a:buClr>
              <a:buSzPts val="2400"/>
              <a:buFont typeface="Arial"/>
              <a:buChar char="•"/>
              <a:defRPr b="0" i="0" sz="2667" u="none" cap="none" strike="noStrike">
                <a:solidFill>
                  <a:schemeClr val="lt1"/>
                </a:solidFill>
                <a:latin typeface="Arial"/>
                <a:ea typeface="Arial"/>
                <a:cs typeface="Arial"/>
                <a:sym typeface="Arial"/>
              </a:defRPr>
            </a:lvl2pPr>
            <a:lvl3pPr indent="-350519" lvl="2" marL="1371600" marR="0" algn="l">
              <a:lnSpc>
                <a:spcPct val="100000"/>
              </a:lnSpc>
              <a:spcBef>
                <a:spcPts val="480"/>
              </a:spcBef>
              <a:spcAft>
                <a:spcPts val="0"/>
              </a:spcAft>
              <a:buClr>
                <a:schemeClr val="lt1"/>
              </a:buClr>
              <a:buSzPts val="1920"/>
              <a:buFont typeface="Merriweather Sans"/>
              <a:buChar char="–"/>
              <a:defRPr b="0" i="0" sz="2400" u="none" cap="none" strike="noStrike">
                <a:solidFill>
                  <a:schemeClr val="lt1"/>
                </a:solidFill>
                <a:latin typeface="Arial"/>
                <a:ea typeface="Arial"/>
                <a:cs typeface="Arial"/>
                <a:sym typeface="Arial"/>
              </a:defRPr>
            </a:lvl3pPr>
            <a:lvl4pPr indent="-365760" lvl="3" marL="1828800" marR="0" algn="l">
              <a:lnSpc>
                <a:spcPct val="100000"/>
              </a:lnSpc>
              <a:spcBef>
                <a:spcPts val="480"/>
              </a:spcBef>
              <a:spcAft>
                <a:spcPts val="0"/>
              </a:spcAft>
              <a:buClr>
                <a:schemeClr val="lt1"/>
              </a:buClr>
              <a:buSzPts val="2160"/>
              <a:buFont typeface="Arial"/>
              <a:buChar char="•"/>
              <a:defRPr b="0" i="0" sz="2400" u="none" cap="none" strike="noStrike">
                <a:solidFill>
                  <a:schemeClr val="lt1"/>
                </a:solidFill>
                <a:latin typeface="Arial"/>
                <a:ea typeface="Arial"/>
                <a:cs typeface="Arial"/>
                <a:sym typeface="Arial"/>
              </a:defRPr>
            </a:lvl4pPr>
            <a:lvl5pPr indent="-336931" lvl="4" marL="2286000" marR="0" algn="l">
              <a:lnSpc>
                <a:spcPct val="100000"/>
              </a:lnSpc>
              <a:spcBef>
                <a:spcPts val="427"/>
              </a:spcBef>
              <a:spcAft>
                <a:spcPts val="0"/>
              </a:spcAft>
              <a:buClr>
                <a:schemeClr val="lt1"/>
              </a:buClr>
              <a:buSzPts val="1706"/>
              <a:buFont typeface="Merriweather Sans"/>
              <a:buChar char="–"/>
              <a:defRPr b="0" i="0" sz="2133" u="none" cap="none" strike="noStrike">
                <a:solidFill>
                  <a:schemeClr val="lt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Graphix">
  <p:cSld name="Black Graphix">
    <p:bg>
      <p:bgPr>
        <a:solidFill>
          <a:schemeClr val="dk1"/>
        </a:solidFill>
      </p:bgPr>
    </p:bg>
    <p:spTree>
      <p:nvGrpSpPr>
        <p:cNvPr id="21" name="Shape 21"/>
        <p:cNvGrpSpPr/>
        <p:nvPr/>
      </p:nvGrpSpPr>
      <p:grpSpPr>
        <a:xfrm>
          <a:off x="0" y="0"/>
          <a:ext cx="0" cy="0"/>
          <a:chOff x="0" y="0"/>
          <a:chExt cx="0" cy="0"/>
        </a:xfrm>
      </p:grpSpPr>
      <p:sp>
        <p:nvSpPr>
          <p:cNvPr id="22" name="Google Shape;22;g5195e422c4_1_296"/>
          <p:cNvSpPr txBox="1"/>
          <p:nvPr>
            <p:ph type="title"/>
          </p:nvPr>
        </p:nvSpPr>
        <p:spPr>
          <a:xfrm>
            <a:off x="361537" y="219773"/>
            <a:ext cx="11487600" cy="549900"/>
          </a:xfrm>
          <a:prstGeom prst="rect">
            <a:avLst/>
          </a:prstGeom>
          <a:noFill/>
          <a:ln>
            <a:noFill/>
          </a:ln>
        </p:spPr>
        <p:txBody>
          <a:bodyPr anchorCtr="0" anchor="t" bIns="121900" lIns="121900" spcFirstLastPara="1" rIns="121900" wrap="square" tIns="121900">
            <a:noAutofit/>
          </a:bodyPr>
          <a:lstStyle>
            <a:lvl1pPr lvl="0" marR="0" algn="ctr">
              <a:lnSpc>
                <a:spcPct val="90000"/>
              </a:lnSpc>
              <a:spcBef>
                <a:spcPts val="800"/>
              </a:spcBef>
              <a:spcAft>
                <a:spcPts val="0"/>
              </a:spcAft>
              <a:buSzPts val="1900"/>
              <a:buNone/>
              <a:defRPr b="1" i="0" sz="40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23" name="Google Shape;23;g5195e422c4_1_296"/>
          <p:cNvSpPr txBox="1"/>
          <p:nvPr>
            <p:ph idx="12" type="sldNum"/>
          </p:nvPr>
        </p:nvSpPr>
        <p:spPr>
          <a:xfrm>
            <a:off x="11754354" y="6446443"/>
            <a:ext cx="342900" cy="297300"/>
          </a:xfrm>
          <a:prstGeom prst="rect">
            <a:avLst/>
          </a:prstGeom>
          <a:noFill/>
          <a:ln>
            <a:noFill/>
          </a:ln>
        </p:spPr>
        <p:txBody>
          <a:bodyPr anchorCtr="0" anchor="b"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 name="Google Shape;24;g5195e422c4_1_296"/>
          <p:cNvPicPr preferRelativeResize="0"/>
          <p:nvPr/>
        </p:nvPicPr>
        <p:blipFill rotWithShape="1">
          <a:blip r:embed="rId2">
            <a:alphaModFix/>
          </a:blip>
          <a:srcRect b="0" l="0" r="0" t="0"/>
          <a:stretch/>
        </p:blipFill>
        <p:spPr>
          <a:xfrm>
            <a:off x="266344" y="6453828"/>
            <a:ext cx="1400675" cy="23811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4" name="Shape 244"/>
        <p:cNvGrpSpPr/>
        <p:nvPr/>
      </p:nvGrpSpPr>
      <p:grpSpPr>
        <a:xfrm>
          <a:off x="0" y="0"/>
          <a:ext cx="0" cy="0"/>
          <a:chOff x="0" y="0"/>
          <a:chExt cx="0" cy="0"/>
        </a:xfrm>
      </p:grpSpPr>
      <p:sp>
        <p:nvSpPr>
          <p:cNvPr id="245" name="Google Shape;245;p25"/>
          <p:cNvSpPr txBox="1"/>
          <p:nvPr>
            <p:ph type="title"/>
          </p:nvPr>
        </p:nvSpPr>
        <p:spPr>
          <a:xfrm>
            <a:off x="415600" y="593367"/>
            <a:ext cx="11360800" cy="763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Arial"/>
              <a:buNone/>
              <a:defRPr b="0" i="0" sz="5333"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9pPr>
          </a:lstStyle>
          <a:p/>
        </p:txBody>
      </p:sp>
      <p:sp>
        <p:nvSpPr>
          <p:cNvPr id="246" name="Google Shape;246;p25"/>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400"/>
              <a:buFont typeface="Arial"/>
              <a:buNone/>
              <a:defRPr b="0" i="0" sz="3200" u="none" cap="none" strike="noStrike">
                <a:solidFill>
                  <a:schemeClr val="lt1"/>
                </a:solidFill>
                <a:latin typeface="Arial"/>
                <a:ea typeface="Arial"/>
                <a:cs typeface="Arial"/>
                <a:sym typeface="Arial"/>
              </a:defRPr>
            </a:lvl1pPr>
            <a:lvl2pPr indent="-342900" lvl="1" marL="914400" marR="0" algn="l">
              <a:lnSpc>
                <a:spcPct val="100000"/>
              </a:lnSpc>
              <a:spcBef>
                <a:spcPts val="0"/>
              </a:spcBef>
              <a:spcAft>
                <a:spcPts val="0"/>
              </a:spcAft>
              <a:buClr>
                <a:schemeClr val="lt1"/>
              </a:buClr>
              <a:buSzPts val="1800"/>
              <a:buFont typeface="Arial"/>
              <a:buChar char="•"/>
              <a:defRPr b="0" i="0" sz="2667" u="none" cap="none" strike="noStrike">
                <a:solidFill>
                  <a:schemeClr val="lt1"/>
                </a:solidFill>
                <a:latin typeface="Arial"/>
                <a:ea typeface="Arial"/>
                <a:cs typeface="Arial"/>
                <a:sym typeface="Arial"/>
              </a:defRPr>
            </a:lvl2pPr>
            <a:lvl3pPr indent="-342900" lvl="2" marL="1371600" marR="0" algn="l">
              <a:lnSpc>
                <a:spcPct val="100000"/>
              </a:lnSpc>
              <a:spcBef>
                <a:spcPts val="0"/>
              </a:spcBef>
              <a:spcAft>
                <a:spcPts val="0"/>
              </a:spcAft>
              <a:buClr>
                <a:schemeClr val="lt1"/>
              </a:buClr>
              <a:buSzPts val="1800"/>
              <a:buFont typeface="Merriweather Sans"/>
              <a:buChar char="–"/>
              <a:defRPr b="0" i="0" sz="2400" u="none" cap="none" strike="noStrike">
                <a:solidFill>
                  <a:schemeClr val="lt1"/>
                </a:solidFill>
                <a:latin typeface="Arial"/>
                <a:ea typeface="Arial"/>
                <a:cs typeface="Arial"/>
                <a:sym typeface="Arial"/>
              </a:defRPr>
            </a:lvl3pPr>
            <a:lvl4pPr indent="-331469" lvl="3" marL="1828800" marR="0" algn="l">
              <a:lnSpc>
                <a:spcPct val="100000"/>
              </a:lnSpc>
              <a:spcBef>
                <a:spcPts val="0"/>
              </a:spcBef>
              <a:spcAft>
                <a:spcPts val="0"/>
              </a:spcAft>
              <a:buClr>
                <a:schemeClr val="lt1"/>
              </a:buClr>
              <a:buSzPts val="1620"/>
              <a:buFont typeface="Arial"/>
              <a:buChar char="•"/>
              <a:defRPr b="0" i="0" sz="2400" u="none" cap="none" strike="noStrike">
                <a:solidFill>
                  <a:schemeClr val="lt1"/>
                </a:solidFill>
                <a:latin typeface="Arial"/>
                <a:ea typeface="Arial"/>
                <a:cs typeface="Arial"/>
                <a:sym typeface="Arial"/>
              </a:defRPr>
            </a:lvl4pPr>
            <a:lvl5pPr indent="-342900" lvl="4" marL="2286000" marR="0" algn="l">
              <a:lnSpc>
                <a:spcPct val="100000"/>
              </a:lnSpc>
              <a:spcBef>
                <a:spcPts val="0"/>
              </a:spcBef>
              <a:spcAft>
                <a:spcPts val="0"/>
              </a:spcAft>
              <a:buClr>
                <a:schemeClr val="lt1"/>
              </a:buClr>
              <a:buSzPts val="1800"/>
              <a:buFont typeface="Merriweather Sans"/>
              <a:buChar char="-"/>
              <a:defRPr b="0" i="0" sz="2133" u="none" cap="none" strike="noStrike">
                <a:solidFill>
                  <a:schemeClr val="lt1"/>
                </a:solidFill>
                <a:latin typeface="Arial"/>
                <a:ea typeface="Arial"/>
                <a:cs typeface="Arial"/>
                <a:sym typeface="Arial"/>
              </a:defRPr>
            </a:lvl5pPr>
            <a:lvl6pPr indent="-355600" lvl="5" marL="2743200" marR="0" algn="l">
              <a:lnSpc>
                <a:spcPct val="100000"/>
              </a:lnSpc>
              <a:spcBef>
                <a:spcPts val="0"/>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algn="l">
              <a:lnSpc>
                <a:spcPct val="100000"/>
              </a:lnSpc>
              <a:spcBef>
                <a:spcPts val="0"/>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algn="l">
              <a:lnSpc>
                <a:spcPct val="100000"/>
              </a:lnSpc>
              <a:spcBef>
                <a:spcPts val="0"/>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algn="l">
              <a:lnSpc>
                <a:spcPct val="100000"/>
              </a:lnSpc>
              <a:spcBef>
                <a:spcPts val="0"/>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
        <p:nvSpPr>
          <p:cNvPr id="247" name="Google Shape;247;p25"/>
          <p:cNvSpPr txBox="1"/>
          <p:nvPr>
            <p:ph idx="12" type="sldNum"/>
          </p:nvPr>
        </p:nvSpPr>
        <p:spPr>
          <a:xfrm>
            <a:off x="11296611" y="6217623"/>
            <a:ext cx="731600" cy="524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chemeClr val="dk1"/>
        </a:solidFill>
      </p:bgPr>
    </p:bg>
    <p:spTree>
      <p:nvGrpSpPr>
        <p:cNvPr id="248" name="Shape 248"/>
        <p:cNvGrpSpPr/>
        <p:nvPr/>
      </p:nvGrpSpPr>
      <p:grpSpPr>
        <a:xfrm>
          <a:off x="0" y="0"/>
          <a:ext cx="0" cy="0"/>
          <a:chOff x="0" y="0"/>
          <a:chExt cx="0" cy="0"/>
        </a:xfrm>
      </p:grpSpPr>
      <p:sp>
        <p:nvSpPr>
          <p:cNvPr id="249" name="Google Shape;249;p26"/>
          <p:cNvSpPr txBox="1"/>
          <p:nvPr>
            <p:ph idx="1" type="body"/>
          </p:nvPr>
        </p:nvSpPr>
        <p:spPr>
          <a:xfrm>
            <a:off x="484717" y="2119417"/>
            <a:ext cx="11199281" cy="2367912"/>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1440"/>
              </a:spcBef>
              <a:spcAft>
                <a:spcPts val="0"/>
              </a:spcAft>
              <a:buClr>
                <a:schemeClr val="lt1"/>
              </a:buClr>
              <a:buSzPts val="6480"/>
              <a:buFont typeface="Arial"/>
              <a:buNone/>
              <a:defRPr b="0" i="0" sz="7200" u="none" cap="none" strike="noStrike">
                <a:solidFill>
                  <a:schemeClr val="lt1"/>
                </a:solidFill>
                <a:latin typeface="Arial"/>
                <a:ea typeface="Arial"/>
                <a:cs typeface="Arial"/>
                <a:sym typeface="Arial"/>
              </a:defRPr>
            </a:lvl1pPr>
            <a:lvl2pPr indent="-228600" lvl="1" marL="914400" marR="0" algn="l">
              <a:lnSpc>
                <a:spcPct val="100000"/>
              </a:lnSpc>
              <a:spcBef>
                <a:spcPts val="533"/>
              </a:spcBef>
              <a:spcAft>
                <a:spcPts val="0"/>
              </a:spcAft>
              <a:buClr>
                <a:schemeClr val="lt1"/>
              </a:buClr>
              <a:buSzPts val="2400"/>
              <a:buFont typeface="Arial"/>
              <a:buNone/>
              <a:defRPr b="0" i="0" sz="2667" u="none" cap="none" strike="noStrike">
                <a:solidFill>
                  <a:schemeClr val="lt1"/>
                </a:solidFill>
                <a:latin typeface="Arial"/>
                <a:ea typeface="Arial"/>
                <a:cs typeface="Arial"/>
                <a:sym typeface="Arial"/>
              </a:defRPr>
            </a:lvl2pPr>
            <a:lvl3pPr indent="-228600" lvl="2" marL="1371600" marR="0" algn="l">
              <a:lnSpc>
                <a:spcPct val="100000"/>
              </a:lnSpc>
              <a:spcBef>
                <a:spcPts val="480"/>
              </a:spcBef>
              <a:spcAft>
                <a:spcPts val="0"/>
              </a:spcAft>
              <a:buClr>
                <a:schemeClr val="lt1"/>
              </a:buClr>
              <a:buSzPts val="1920"/>
              <a:buFont typeface="Merriweather Sans"/>
              <a:buNone/>
              <a:defRPr b="0" i="0" sz="2400" u="none" cap="none" strike="noStrike">
                <a:solidFill>
                  <a:schemeClr val="lt1"/>
                </a:solidFill>
                <a:latin typeface="Arial"/>
                <a:ea typeface="Arial"/>
                <a:cs typeface="Arial"/>
                <a:sym typeface="Arial"/>
              </a:defRPr>
            </a:lvl3pPr>
            <a:lvl4pPr indent="-228600" lvl="3" marL="1828800" marR="0" algn="l">
              <a:lnSpc>
                <a:spcPct val="100000"/>
              </a:lnSpc>
              <a:spcBef>
                <a:spcPts val="480"/>
              </a:spcBef>
              <a:spcAft>
                <a:spcPts val="0"/>
              </a:spcAft>
              <a:buClr>
                <a:schemeClr val="lt1"/>
              </a:buClr>
              <a:buSzPts val="2160"/>
              <a:buFont typeface="Arial"/>
              <a:buNone/>
              <a:defRPr b="0" i="0" sz="2400" u="none" cap="none" strike="noStrike">
                <a:solidFill>
                  <a:schemeClr val="lt1"/>
                </a:solidFill>
                <a:latin typeface="Arial"/>
                <a:ea typeface="Arial"/>
                <a:cs typeface="Arial"/>
                <a:sym typeface="Arial"/>
              </a:defRPr>
            </a:lvl4pPr>
            <a:lvl5pPr indent="-228600" lvl="4" marL="2286000" marR="0" algn="l">
              <a:lnSpc>
                <a:spcPct val="100000"/>
              </a:lnSpc>
              <a:spcBef>
                <a:spcPts val="427"/>
              </a:spcBef>
              <a:spcAft>
                <a:spcPts val="0"/>
              </a:spcAft>
              <a:buClr>
                <a:schemeClr val="lt1"/>
              </a:buClr>
              <a:buSzPts val="1706"/>
              <a:buFont typeface="Merriweather Sans"/>
              <a:buNone/>
              <a:defRPr b="0" i="0" sz="2133" u="none" cap="none" strike="noStrike">
                <a:solidFill>
                  <a:schemeClr val="lt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0" name="Shape 250"/>
        <p:cNvGrpSpPr/>
        <p:nvPr/>
      </p:nvGrpSpPr>
      <p:grpSpPr>
        <a:xfrm>
          <a:off x="0" y="0"/>
          <a:ext cx="0" cy="0"/>
          <a:chOff x="0" y="0"/>
          <a:chExt cx="0" cy="0"/>
        </a:xfrm>
      </p:grpSpPr>
      <p:sp>
        <p:nvSpPr>
          <p:cNvPr id="251" name="Google Shape;251;p27"/>
          <p:cNvSpPr txBox="1"/>
          <p:nvPr>
            <p:ph idx="12" type="sldNum"/>
          </p:nvPr>
        </p:nvSpPr>
        <p:spPr>
          <a:xfrm>
            <a:off x="11281833" y="6381751"/>
            <a:ext cx="745200" cy="364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5F5F5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5F5F5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5F5F5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5F5F5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5F5F5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5F5F5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5F5F5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5F5F5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atabricks_logoTM_800px.png" id="252" name="Google Shape;252;p27"/>
          <p:cNvPicPr preferRelativeResize="0"/>
          <p:nvPr/>
        </p:nvPicPr>
        <p:blipFill rotWithShape="1">
          <a:blip r:embed="rId2">
            <a:alphaModFix/>
          </a:blip>
          <a:srcRect b="0" l="0" r="0" t="0"/>
          <a:stretch/>
        </p:blipFill>
        <p:spPr>
          <a:xfrm>
            <a:off x="196147" y="6408813"/>
            <a:ext cx="1467200" cy="249600"/>
          </a:xfrm>
          <a:prstGeom prst="rect">
            <a:avLst/>
          </a:prstGeom>
          <a:noFill/>
          <a:ln>
            <a:noFill/>
          </a:ln>
        </p:spPr>
      </p:pic>
      <p:sp>
        <p:nvSpPr>
          <p:cNvPr id="253" name="Google Shape;253;p27"/>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F3F3F"/>
              </a:buClr>
              <a:buSzPts val="1400"/>
              <a:buFont typeface="Arial"/>
              <a:buNone/>
              <a:defRPr b="0" i="0" sz="5333" u="none" cap="none" strike="noStrike">
                <a:solidFill>
                  <a:srgbClr val="3F3F3F"/>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5333"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dk1"/>
        </a:solidFill>
      </p:bgPr>
    </p:bg>
    <p:spTree>
      <p:nvGrpSpPr>
        <p:cNvPr id="254" name="Shape 254"/>
        <p:cNvGrpSpPr/>
        <p:nvPr/>
      </p:nvGrpSpPr>
      <p:grpSpPr>
        <a:xfrm>
          <a:off x="0" y="0"/>
          <a:ext cx="0" cy="0"/>
          <a:chOff x="0" y="0"/>
          <a:chExt cx="0" cy="0"/>
        </a:xfrm>
      </p:grpSpPr>
      <p:sp>
        <p:nvSpPr>
          <p:cNvPr id="255" name="Google Shape;255;p28"/>
          <p:cNvSpPr txBox="1"/>
          <p:nvPr>
            <p:ph idx="1" type="body"/>
          </p:nvPr>
        </p:nvSpPr>
        <p:spPr>
          <a:xfrm>
            <a:off x="339680" y="1764283"/>
            <a:ext cx="5651600" cy="3951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533"/>
              </a:spcBef>
              <a:spcAft>
                <a:spcPts val="0"/>
              </a:spcAft>
              <a:buClr>
                <a:schemeClr val="lt1"/>
              </a:buClr>
              <a:buSzPts val="2400"/>
              <a:buFont typeface="Arial"/>
              <a:buNone/>
              <a:defRPr b="0" i="0" sz="2667" u="none" cap="none" strike="noStrike">
                <a:solidFill>
                  <a:schemeClr val="lt1"/>
                </a:solidFill>
                <a:latin typeface="Arial"/>
                <a:ea typeface="Arial"/>
                <a:cs typeface="Arial"/>
                <a:sym typeface="Arial"/>
              </a:defRPr>
            </a:lvl1pPr>
            <a:lvl2pPr indent="-228600" lvl="1" marL="914400" marR="0" algn="l">
              <a:lnSpc>
                <a:spcPct val="100000"/>
              </a:lnSpc>
              <a:spcBef>
                <a:spcPts val="480"/>
              </a:spcBef>
              <a:spcAft>
                <a:spcPts val="0"/>
              </a:spcAft>
              <a:buClr>
                <a:schemeClr val="lt1"/>
              </a:buClr>
              <a:buSzPts val="216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100000"/>
              </a:lnSpc>
              <a:spcBef>
                <a:spcPts val="373"/>
              </a:spcBef>
              <a:spcAft>
                <a:spcPts val="0"/>
              </a:spcAft>
              <a:buClr>
                <a:schemeClr val="lt1"/>
              </a:buClr>
              <a:buSzPts val="1494"/>
              <a:buFont typeface="Merriweather Sans"/>
              <a:buNone/>
              <a:defRPr b="0" i="0" sz="1867" u="none" cap="none" strike="noStrike">
                <a:solidFill>
                  <a:schemeClr val="lt1"/>
                </a:solidFill>
                <a:latin typeface="Arial"/>
                <a:ea typeface="Arial"/>
                <a:cs typeface="Arial"/>
                <a:sym typeface="Arial"/>
              </a:defRPr>
            </a:lvl3pPr>
            <a:lvl4pPr indent="-228600" lvl="3" marL="1828800" marR="0" algn="l">
              <a:lnSpc>
                <a:spcPct val="100000"/>
              </a:lnSpc>
              <a:spcBef>
                <a:spcPts val="320"/>
              </a:spcBef>
              <a:spcAft>
                <a:spcPts val="0"/>
              </a:spcAft>
              <a:buClr>
                <a:schemeClr val="lt1"/>
              </a:buClr>
              <a:buSzPts val="1440"/>
              <a:buFont typeface="Arial"/>
              <a:buNone/>
              <a:defRPr b="0" i="0" sz="1600" u="none" cap="none" strike="noStrike">
                <a:solidFill>
                  <a:schemeClr val="lt1"/>
                </a:solidFill>
                <a:latin typeface="Arial"/>
                <a:ea typeface="Arial"/>
                <a:cs typeface="Arial"/>
                <a:sym typeface="Arial"/>
              </a:defRPr>
            </a:lvl4pPr>
            <a:lvl5pPr indent="-228600" lvl="4" marL="2286000" marR="0" algn="l">
              <a:lnSpc>
                <a:spcPct val="100000"/>
              </a:lnSpc>
              <a:spcBef>
                <a:spcPts val="320"/>
              </a:spcBef>
              <a:spcAft>
                <a:spcPts val="0"/>
              </a:spcAft>
              <a:buClr>
                <a:schemeClr val="lt1"/>
              </a:buClr>
              <a:buSzPts val="1280"/>
              <a:buFont typeface="Merriweather Sans"/>
              <a:buNone/>
              <a:defRPr b="0" i="0" sz="1600" u="none" cap="none" strike="noStrike">
                <a:solidFill>
                  <a:schemeClr val="lt1"/>
                </a:solidFill>
                <a:latin typeface="Arial"/>
                <a:ea typeface="Arial"/>
                <a:cs typeface="Arial"/>
                <a:sym typeface="Arial"/>
              </a:defRPr>
            </a:lvl5pPr>
            <a:lvl6pPr indent="-228600" lvl="5" marL="27432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6pPr>
            <a:lvl7pPr indent="-228600" lvl="6" marL="32004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7pPr>
            <a:lvl8pPr indent="-228600" lvl="7" marL="36576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8pPr>
            <a:lvl9pPr indent="-228600" lvl="8" marL="41148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9pPr>
          </a:lstStyle>
          <a:p/>
        </p:txBody>
      </p:sp>
      <p:sp>
        <p:nvSpPr>
          <p:cNvPr id="256" name="Google Shape;256;p28"/>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9pPr>
          </a:lstStyle>
          <a:p/>
        </p:txBody>
      </p:sp>
      <p:sp>
        <p:nvSpPr>
          <p:cNvPr id="257" name="Google Shape;257;p28"/>
          <p:cNvSpPr txBox="1"/>
          <p:nvPr>
            <p:ph idx="2" type="body"/>
          </p:nvPr>
        </p:nvSpPr>
        <p:spPr>
          <a:xfrm>
            <a:off x="6096000" y="1764283"/>
            <a:ext cx="5657600" cy="3951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533"/>
              </a:spcBef>
              <a:spcAft>
                <a:spcPts val="0"/>
              </a:spcAft>
              <a:buClr>
                <a:schemeClr val="lt1"/>
              </a:buClr>
              <a:buSzPts val="2400"/>
              <a:buFont typeface="Arial"/>
              <a:buNone/>
              <a:defRPr b="0" i="0" sz="2667" u="none" cap="none" strike="noStrike">
                <a:solidFill>
                  <a:schemeClr val="lt1"/>
                </a:solidFill>
                <a:latin typeface="Arial"/>
                <a:ea typeface="Arial"/>
                <a:cs typeface="Arial"/>
                <a:sym typeface="Arial"/>
              </a:defRPr>
            </a:lvl1pPr>
            <a:lvl2pPr indent="-228600" lvl="1" marL="914400" marR="0" algn="l">
              <a:lnSpc>
                <a:spcPct val="100000"/>
              </a:lnSpc>
              <a:spcBef>
                <a:spcPts val="480"/>
              </a:spcBef>
              <a:spcAft>
                <a:spcPts val="0"/>
              </a:spcAft>
              <a:buClr>
                <a:schemeClr val="lt1"/>
              </a:buClr>
              <a:buSzPts val="216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100000"/>
              </a:lnSpc>
              <a:spcBef>
                <a:spcPts val="373"/>
              </a:spcBef>
              <a:spcAft>
                <a:spcPts val="0"/>
              </a:spcAft>
              <a:buClr>
                <a:schemeClr val="lt1"/>
              </a:buClr>
              <a:buSzPts val="1494"/>
              <a:buFont typeface="Merriweather Sans"/>
              <a:buNone/>
              <a:defRPr b="0" i="0" sz="1867" u="none" cap="none" strike="noStrike">
                <a:solidFill>
                  <a:schemeClr val="lt1"/>
                </a:solidFill>
                <a:latin typeface="Arial"/>
                <a:ea typeface="Arial"/>
                <a:cs typeface="Arial"/>
                <a:sym typeface="Arial"/>
              </a:defRPr>
            </a:lvl3pPr>
            <a:lvl4pPr indent="-228600" lvl="3" marL="1828800" marR="0" algn="l">
              <a:lnSpc>
                <a:spcPct val="100000"/>
              </a:lnSpc>
              <a:spcBef>
                <a:spcPts val="320"/>
              </a:spcBef>
              <a:spcAft>
                <a:spcPts val="0"/>
              </a:spcAft>
              <a:buClr>
                <a:schemeClr val="lt1"/>
              </a:buClr>
              <a:buSzPts val="1440"/>
              <a:buFont typeface="Arial"/>
              <a:buNone/>
              <a:defRPr b="0" i="0" sz="1600" u="none" cap="none" strike="noStrike">
                <a:solidFill>
                  <a:schemeClr val="lt1"/>
                </a:solidFill>
                <a:latin typeface="Arial"/>
                <a:ea typeface="Arial"/>
                <a:cs typeface="Arial"/>
                <a:sym typeface="Arial"/>
              </a:defRPr>
            </a:lvl4pPr>
            <a:lvl5pPr indent="-228600" lvl="4" marL="2286000" marR="0" algn="l">
              <a:lnSpc>
                <a:spcPct val="100000"/>
              </a:lnSpc>
              <a:spcBef>
                <a:spcPts val="320"/>
              </a:spcBef>
              <a:spcAft>
                <a:spcPts val="0"/>
              </a:spcAft>
              <a:buClr>
                <a:schemeClr val="lt1"/>
              </a:buClr>
              <a:buSzPts val="1280"/>
              <a:buFont typeface="Merriweather Sans"/>
              <a:buNone/>
              <a:defRPr b="0" i="0" sz="1600" u="none" cap="none" strike="noStrike">
                <a:solidFill>
                  <a:schemeClr val="lt1"/>
                </a:solidFill>
                <a:latin typeface="Arial"/>
                <a:ea typeface="Arial"/>
                <a:cs typeface="Arial"/>
                <a:sym typeface="Arial"/>
              </a:defRPr>
            </a:lvl5pPr>
            <a:lvl6pPr indent="-228600" lvl="5" marL="27432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6pPr>
            <a:lvl7pPr indent="-228600" lvl="6" marL="32004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7pPr>
            <a:lvl8pPr indent="-228600" lvl="7" marL="36576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8pPr>
            <a:lvl9pPr indent="-228600" lvl="8" marL="41148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9pPr>
          </a:lstStyle>
          <a:p/>
        </p:txBody>
      </p:sp>
      <p:pic>
        <p:nvPicPr>
          <p:cNvPr id="258" name="Google Shape;258;p28"/>
          <p:cNvPicPr preferRelativeResize="0"/>
          <p:nvPr/>
        </p:nvPicPr>
        <p:blipFill rotWithShape="1">
          <a:blip r:embed="rId2">
            <a:alphaModFix/>
          </a:blip>
          <a:srcRect b="0" l="0" r="0" t="0"/>
          <a:stretch/>
        </p:blipFill>
        <p:spPr>
          <a:xfrm>
            <a:off x="311923" y="6453825"/>
            <a:ext cx="1400800" cy="238000"/>
          </a:xfrm>
          <a:prstGeom prst="rect">
            <a:avLst/>
          </a:prstGeom>
          <a:noFill/>
          <a:ln>
            <a:noFill/>
          </a:ln>
        </p:spPr>
      </p:pic>
      <p:sp>
        <p:nvSpPr>
          <p:cNvPr id="259" name="Google Shape;259;p28"/>
          <p:cNvSpPr txBox="1"/>
          <p:nvPr>
            <p:ph idx="12" type="sldNum"/>
          </p:nvPr>
        </p:nvSpPr>
        <p:spPr>
          <a:xfrm>
            <a:off x="11346744" y="6381567"/>
            <a:ext cx="731600" cy="524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4" name="Shape 264"/>
        <p:cNvGrpSpPr/>
        <p:nvPr/>
      </p:nvGrpSpPr>
      <p:grpSpPr>
        <a:xfrm>
          <a:off x="0" y="0"/>
          <a:ext cx="0" cy="0"/>
          <a:chOff x="0" y="0"/>
          <a:chExt cx="0" cy="0"/>
        </a:xfrm>
      </p:grpSpPr>
      <p:sp>
        <p:nvSpPr>
          <p:cNvPr id="265" name="Google Shape;265;g5195e422c4_1_434"/>
          <p:cNvSpPr txBox="1"/>
          <p:nvPr>
            <p:ph type="title"/>
          </p:nvPr>
        </p:nvSpPr>
        <p:spPr>
          <a:xfrm>
            <a:off x="269240" y="289513"/>
            <a:ext cx="11655900" cy="899700"/>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2"/>
              </a:buClr>
              <a:buSzPts val="4400"/>
              <a:buFont typeface="Quattrocento Sans"/>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266" name="Shape 266"/>
        <p:cNvGrpSpPr/>
        <p:nvPr/>
      </p:nvGrpSpPr>
      <p:grpSpPr>
        <a:xfrm>
          <a:off x="0" y="0"/>
          <a:ext cx="0" cy="0"/>
          <a:chOff x="0" y="0"/>
          <a:chExt cx="0" cy="0"/>
        </a:xfrm>
      </p:grpSpPr>
      <p:sp>
        <p:nvSpPr>
          <p:cNvPr id="267" name="Google Shape;267;g5195e422c4_1_436"/>
          <p:cNvSpPr txBox="1"/>
          <p:nvPr>
            <p:ph type="title"/>
          </p:nvPr>
        </p:nvSpPr>
        <p:spPr>
          <a:xfrm>
            <a:off x="269302" y="2084187"/>
            <a:ext cx="8964300" cy="1793100"/>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lt1"/>
              </a:buClr>
              <a:buSzPts val="5293"/>
              <a:buFont typeface="Quattrocento Sans"/>
              <a:buNone/>
              <a:defRPr sz="5293"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g5195e422c4_1_436"/>
          <p:cNvSpPr txBox="1"/>
          <p:nvPr>
            <p:ph idx="1" type="body"/>
          </p:nvPr>
        </p:nvSpPr>
        <p:spPr>
          <a:xfrm>
            <a:off x="269302" y="3878574"/>
            <a:ext cx="7171200" cy="1792200"/>
          </a:xfrm>
          <a:prstGeom prst="rect">
            <a:avLst/>
          </a:prstGeom>
          <a:noFill/>
          <a:ln>
            <a:noFill/>
          </a:ln>
        </p:spPr>
        <p:txBody>
          <a:bodyPr anchorCtr="0" anchor="t" bIns="109725" lIns="146300" spcFirstLastPara="1" rIns="146300" wrap="square" tIns="109725">
            <a:noAutofit/>
          </a:bodyPr>
          <a:lstStyle>
            <a:lvl1pPr indent="-228600" lvl="0" marL="457200" algn="l">
              <a:lnSpc>
                <a:spcPct val="90000"/>
              </a:lnSpc>
              <a:spcBef>
                <a:spcPts val="0"/>
              </a:spcBef>
              <a:spcAft>
                <a:spcPts val="0"/>
              </a:spcAft>
              <a:buClr>
                <a:schemeClr val="lt1"/>
              </a:buClr>
              <a:buSzPts val="2822"/>
              <a:buNone/>
              <a:defRPr sz="3136">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269" name="Google Shape;269;g5195e422c4_1_436"/>
          <p:cNvPicPr preferRelativeResize="0"/>
          <p:nvPr/>
        </p:nvPicPr>
        <p:blipFill rotWithShape="1">
          <a:blip r:embed="rId2">
            <a:alphaModFix/>
          </a:blip>
          <a:srcRect b="0" l="0" r="0" t="0"/>
          <a:stretch/>
        </p:blipFill>
        <p:spPr>
          <a:xfrm>
            <a:off x="451633" y="470067"/>
            <a:ext cx="1423304" cy="304828"/>
          </a:xfrm>
          <a:prstGeom prst="rect">
            <a:avLst/>
          </a:prstGeom>
          <a:noFill/>
          <a:ln>
            <a:noFill/>
          </a:ln>
        </p:spPr>
      </p:pic>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ue centered">
  <p:cSld name="Title Only blue centered">
    <p:spTree>
      <p:nvGrpSpPr>
        <p:cNvPr id="270" name="Shape 270"/>
        <p:cNvGrpSpPr/>
        <p:nvPr/>
      </p:nvGrpSpPr>
      <p:grpSpPr>
        <a:xfrm>
          <a:off x="0" y="0"/>
          <a:ext cx="0" cy="0"/>
          <a:chOff x="0" y="0"/>
          <a:chExt cx="0" cy="0"/>
        </a:xfrm>
      </p:grpSpPr>
      <p:sp>
        <p:nvSpPr>
          <p:cNvPr id="271" name="Google Shape;271;g5195e422c4_1_440"/>
          <p:cNvSpPr txBox="1"/>
          <p:nvPr>
            <p:ph type="title"/>
          </p:nvPr>
        </p:nvSpPr>
        <p:spPr>
          <a:xfrm>
            <a:off x="269240" y="289514"/>
            <a:ext cx="11655900" cy="619500"/>
          </a:xfrm>
          <a:prstGeom prst="rect">
            <a:avLst/>
          </a:prstGeom>
          <a:noFill/>
          <a:ln>
            <a:noFill/>
          </a:ln>
        </p:spPr>
        <p:txBody>
          <a:bodyPr anchorCtr="0" anchor="t" bIns="91425" lIns="146300" spcFirstLastPara="1" rIns="146300" wrap="square" tIns="91425">
            <a:noAutofit/>
          </a:bodyPr>
          <a:lstStyle>
            <a:lvl1pPr lvl="0" algn="ctr">
              <a:lnSpc>
                <a:spcPct val="90000"/>
              </a:lnSpc>
              <a:spcBef>
                <a:spcPts val="0"/>
              </a:spcBef>
              <a:spcAft>
                <a:spcPts val="0"/>
              </a:spcAft>
              <a:buClr>
                <a:schemeClr val="dk2"/>
              </a:buClr>
              <a:buSzPts val="2400"/>
              <a:buFont typeface="Quattrocento Sans"/>
              <a:buNone/>
              <a:defRPr b="0" sz="2400" cap="none">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bar">
  <p:cSld name="Left sidebar">
    <p:spTree>
      <p:nvGrpSpPr>
        <p:cNvPr id="272" name="Shape 272"/>
        <p:cNvGrpSpPr/>
        <p:nvPr/>
      </p:nvGrpSpPr>
      <p:grpSpPr>
        <a:xfrm>
          <a:off x="0" y="0"/>
          <a:ext cx="0" cy="0"/>
          <a:chOff x="0" y="0"/>
          <a:chExt cx="0" cy="0"/>
        </a:xfrm>
      </p:grpSpPr>
      <p:sp>
        <p:nvSpPr>
          <p:cNvPr id="273" name="Google Shape;273;g5195e422c4_1_442"/>
          <p:cNvSpPr txBox="1"/>
          <p:nvPr>
            <p:ph idx="1" type="body"/>
          </p:nvPr>
        </p:nvSpPr>
        <p:spPr>
          <a:xfrm>
            <a:off x="269240" y="1324160"/>
            <a:ext cx="5826900" cy="726300"/>
          </a:xfrm>
          <a:prstGeom prst="rect">
            <a:avLst/>
          </a:prstGeom>
          <a:noFill/>
          <a:ln>
            <a:noFill/>
          </a:ln>
        </p:spPr>
        <p:txBody>
          <a:bodyPr anchorCtr="0" anchor="t" bIns="91425" lIns="146300" spcFirstLastPara="1" rIns="146300" wrap="square" tIns="91425">
            <a:noAutofit/>
          </a:bodyPr>
          <a:lstStyle>
            <a:lvl1pPr indent="-228600" lvl="0" marL="457200" algn="l">
              <a:lnSpc>
                <a:spcPct val="100000"/>
              </a:lnSpc>
              <a:spcBef>
                <a:spcPts val="1800"/>
              </a:spcBef>
              <a:spcAft>
                <a:spcPts val="0"/>
              </a:spcAft>
              <a:buClr>
                <a:schemeClr val="dk1"/>
              </a:buClr>
              <a:buSzPts val="1440"/>
              <a:buNone/>
              <a:defRPr sz="1600" cap="none">
                <a:latin typeface="Quattrocento Sans"/>
                <a:ea typeface="Quattrocento Sans"/>
                <a:cs typeface="Quattrocento Sans"/>
                <a:sym typeface="Quattrocento Sans"/>
              </a:defRPr>
            </a:lvl1pPr>
            <a:lvl2pPr indent="-228600" lvl="1" marL="914400" algn="l">
              <a:lnSpc>
                <a:spcPct val="100000"/>
              </a:lnSpc>
              <a:spcBef>
                <a:spcPts val="320"/>
              </a:spcBef>
              <a:spcAft>
                <a:spcPts val="0"/>
              </a:spcAft>
              <a:buClr>
                <a:schemeClr val="dk1"/>
              </a:buClr>
              <a:buSzPts val="1440"/>
              <a:buNone/>
              <a:defRPr sz="1600"/>
            </a:lvl2pPr>
            <a:lvl3pPr indent="-308610" lvl="2" marL="1371600" algn="l">
              <a:lnSpc>
                <a:spcPct val="90000"/>
              </a:lnSpc>
              <a:spcBef>
                <a:spcPts val="280"/>
              </a:spcBef>
              <a:spcAft>
                <a:spcPts val="0"/>
              </a:spcAft>
              <a:buClr>
                <a:schemeClr val="dk1"/>
              </a:buClr>
              <a:buSzPts val="1260"/>
              <a:buChar char="•"/>
              <a:defRPr sz="1400"/>
            </a:lvl3pPr>
            <a:lvl4pPr indent="-297180" lvl="3" marL="1828800" algn="l">
              <a:lnSpc>
                <a:spcPct val="90000"/>
              </a:lnSpc>
              <a:spcBef>
                <a:spcPts val="240"/>
              </a:spcBef>
              <a:spcAft>
                <a:spcPts val="0"/>
              </a:spcAft>
              <a:buClr>
                <a:schemeClr val="dk1"/>
              </a:buClr>
              <a:buSzPts val="1080"/>
              <a:buChar char="•"/>
              <a:defRPr sz="1200"/>
            </a:lvl4pPr>
            <a:lvl5pPr indent="-297179" lvl="4" marL="2286000" algn="l">
              <a:lnSpc>
                <a:spcPct val="90000"/>
              </a:lnSpc>
              <a:spcBef>
                <a:spcPts val="240"/>
              </a:spcBef>
              <a:spcAft>
                <a:spcPts val="0"/>
              </a:spcAft>
              <a:buClr>
                <a:schemeClr val="dk1"/>
              </a:buClr>
              <a:buSzPts val="108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4" name="Google Shape;274;g5195e422c4_1_442"/>
          <p:cNvSpPr txBox="1"/>
          <p:nvPr>
            <p:ph type="title"/>
          </p:nvPr>
        </p:nvSpPr>
        <p:spPr>
          <a:xfrm>
            <a:off x="269240" y="289513"/>
            <a:ext cx="11655900" cy="899700"/>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dk2"/>
        </a:solidFill>
      </p:bgPr>
    </p:bg>
    <p:spTree>
      <p:nvGrpSpPr>
        <p:cNvPr id="275" name="Shape 275"/>
        <p:cNvGrpSpPr/>
        <p:nvPr/>
      </p:nvGrpSpPr>
      <p:grpSpPr>
        <a:xfrm>
          <a:off x="0" y="0"/>
          <a:ext cx="0" cy="0"/>
          <a:chOff x="0" y="0"/>
          <a:chExt cx="0" cy="0"/>
        </a:xfrm>
      </p:grpSpPr>
      <p:sp>
        <p:nvSpPr>
          <p:cNvPr id="276" name="Google Shape;276;g5195e422c4_1_445"/>
          <p:cNvSpPr txBox="1"/>
          <p:nvPr>
            <p:ph type="title"/>
          </p:nvPr>
        </p:nvSpPr>
        <p:spPr>
          <a:xfrm>
            <a:off x="269240" y="2962719"/>
            <a:ext cx="11653500" cy="932700"/>
          </a:xfrm>
          <a:prstGeom prst="rect">
            <a:avLst/>
          </a:prstGeom>
          <a:noFill/>
          <a:ln>
            <a:noFill/>
          </a:ln>
        </p:spPr>
        <p:txBody>
          <a:bodyPr anchorCtr="0" anchor="ctr" bIns="91425" lIns="146300" spcFirstLastPara="1" rIns="146300" wrap="square" tIns="91425">
            <a:noAutofit/>
          </a:bodyPr>
          <a:lstStyle>
            <a:lvl1pPr lvl="0" algn="l">
              <a:lnSpc>
                <a:spcPct val="9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7" name="Shape 277"/>
        <p:cNvGrpSpPr/>
        <p:nvPr/>
      </p:nvGrpSpPr>
      <p:grpSpPr>
        <a:xfrm>
          <a:off x="0" y="0"/>
          <a:ext cx="0" cy="0"/>
          <a:chOff x="0" y="0"/>
          <a:chExt cx="0" cy="0"/>
        </a:xfrm>
      </p:grpSpPr>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dk1"/>
        </a:solidFill>
      </p:bgPr>
    </p:bg>
    <p:spTree>
      <p:nvGrpSpPr>
        <p:cNvPr id="25" name="Shape 25"/>
        <p:cNvGrpSpPr/>
        <p:nvPr/>
      </p:nvGrpSpPr>
      <p:grpSpPr>
        <a:xfrm>
          <a:off x="0" y="0"/>
          <a:ext cx="0" cy="0"/>
          <a:chOff x="0" y="0"/>
          <a:chExt cx="0" cy="0"/>
        </a:xfrm>
      </p:grpSpPr>
      <p:sp>
        <p:nvSpPr>
          <p:cNvPr id="26" name="Google Shape;26;g5195e422c4_1_300"/>
          <p:cNvSpPr txBox="1"/>
          <p:nvPr>
            <p:ph idx="1" type="body"/>
          </p:nvPr>
        </p:nvSpPr>
        <p:spPr>
          <a:xfrm>
            <a:off x="339680" y="1764283"/>
            <a:ext cx="5651700" cy="39513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2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100000"/>
              </a:lnSpc>
              <a:spcBef>
                <a:spcPts val="400"/>
              </a:spcBef>
              <a:spcAft>
                <a:spcPts val="0"/>
              </a:spcAft>
              <a:buClr>
                <a:schemeClr val="lt1"/>
              </a:buClr>
              <a:buSzPts val="1500"/>
              <a:buFont typeface="Merriweather Sans"/>
              <a:buNone/>
              <a:defRPr b="0" i="0" sz="1900" u="none" cap="none" strike="noStrike">
                <a:solidFill>
                  <a:schemeClr val="lt1"/>
                </a:solidFill>
                <a:latin typeface="Arial"/>
                <a:ea typeface="Arial"/>
                <a:cs typeface="Arial"/>
                <a:sym typeface="Arial"/>
              </a:defRPr>
            </a:lvl3pPr>
            <a:lvl4pPr indent="-228600" lvl="3" marL="1828800" marR="0" algn="l">
              <a:lnSpc>
                <a:spcPct val="100000"/>
              </a:lnSpc>
              <a:spcBef>
                <a:spcPts val="300"/>
              </a:spcBef>
              <a:spcAft>
                <a:spcPts val="0"/>
              </a:spcAft>
              <a:buClr>
                <a:schemeClr val="lt1"/>
              </a:buClr>
              <a:buSzPts val="1400"/>
              <a:buFont typeface="Arial"/>
              <a:buNone/>
              <a:defRPr b="0" i="0" sz="1600" u="none" cap="none" strike="noStrike">
                <a:solidFill>
                  <a:schemeClr val="lt1"/>
                </a:solidFill>
                <a:latin typeface="Arial"/>
                <a:ea typeface="Arial"/>
                <a:cs typeface="Arial"/>
                <a:sym typeface="Arial"/>
              </a:defRPr>
            </a:lvl4pPr>
            <a:lvl5pPr indent="-228600" lvl="4" marL="2286000" marR="0" algn="l">
              <a:lnSpc>
                <a:spcPct val="100000"/>
              </a:lnSpc>
              <a:spcBef>
                <a:spcPts val="300"/>
              </a:spcBef>
              <a:spcAft>
                <a:spcPts val="0"/>
              </a:spcAft>
              <a:buClr>
                <a:schemeClr val="lt1"/>
              </a:buClr>
              <a:buSzPts val="1300"/>
              <a:buFont typeface="Merriweather Sans"/>
              <a:buNone/>
              <a:defRPr b="0" i="0" sz="1600" u="none" cap="none" strike="noStrike">
                <a:solidFill>
                  <a:schemeClr val="lt1"/>
                </a:solidFill>
                <a:latin typeface="Arial"/>
                <a:ea typeface="Arial"/>
                <a:cs typeface="Arial"/>
                <a:sym typeface="Arial"/>
              </a:defRPr>
            </a:lvl5pPr>
            <a:lvl6pPr indent="-228600" lvl="5" marL="2743200" marR="0" algn="l">
              <a:lnSpc>
                <a:spcPct val="100000"/>
              </a:lnSpc>
              <a:spcBef>
                <a:spcPts val="40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6pPr>
            <a:lvl7pPr indent="-228600" lvl="6" marL="3200400" marR="0" algn="l">
              <a:lnSpc>
                <a:spcPct val="100000"/>
              </a:lnSpc>
              <a:spcBef>
                <a:spcPts val="40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7pPr>
            <a:lvl8pPr indent="-228600" lvl="7" marL="3657600" marR="0" algn="l">
              <a:lnSpc>
                <a:spcPct val="100000"/>
              </a:lnSpc>
              <a:spcBef>
                <a:spcPts val="40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8pPr>
            <a:lvl9pPr indent="-228600" lvl="8" marL="4114800" marR="0" algn="l">
              <a:lnSpc>
                <a:spcPct val="100000"/>
              </a:lnSpc>
              <a:spcBef>
                <a:spcPts val="40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9pPr>
          </a:lstStyle>
          <a:p/>
        </p:txBody>
      </p:sp>
      <p:sp>
        <p:nvSpPr>
          <p:cNvPr id="27" name="Google Shape;27;g5195e422c4_1_300"/>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9pPr>
          </a:lstStyle>
          <a:p/>
        </p:txBody>
      </p:sp>
      <p:sp>
        <p:nvSpPr>
          <p:cNvPr id="28" name="Google Shape;28;g5195e422c4_1_300"/>
          <p:cNvSpPr txBox="1"/>
          <p:nvPr>
            <p:ph idx="2" type="body"/>
          </p:nvPr>
        </p:nvSpPr>
        <p:spPr>
          <a:xfrm>
            <a:off x="6096000" y="1764283"/>
            <a:ext cx="5657700" cy="39513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2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100000"/>
              </a:lnSpc>
              <a:spcBef>
                <a:spcPts val="400"/>
              </a:spcBef>
              <a:spcAft>
                <a:spcPts val="0"/>
              </a:spcAft>
              <a:buClr>
                <a:schemeClr val="lt1"/>
              </a:buClr>
              <a:buSzPts val="1500"/>
              <a:buFont typeface="Merriweather Sans"/>
              <a:buNone/>
              <a:defRPr b="0" i="0" sz="1900" u="none" cap="none" strike="noStrike">
                <a:solidFill>
                  <a:schemeClr val="lt1"/>
                </a:solidFill>
                <a:latin typeface="Arial"/>
                <a:ea typeface="Arial"/>
                <a:cs typeface="Arial"/>
                <a:sym typeface="Arial"/>
              </a:defRPr>
            </a:lvl3pPr>
            <a:lvl4pPr indent="-228600" lvl="3" marL="1828800" marR="0" algn="l">
              <a:lnSpc>
                <a:spcPct val="100000"/>
              </a:lnSpc>
              <a:spcBef>
                <a:spcPts val="300"/>
              </a:spcBef>
              <a:spcAft>
                <a:spcPts val="0"/>
              </a:spcAft>
              <a:buClr>
                <a:schemeClr val="lt1"/>
              </a:buClr>
              <a:buSzPts val="1400"/>
              <a:buFont typeface="Arial"/>
              <a:buNone/>
              <a:defRPr b="0" i="0" sz="1600" u="none" cap="none" strike="noStrike">
                <a:solidFill>
                  <a:schemeClr val="lt1"/>
                </a:solidFill>
                <a:latin typeface="Arial"/>
                <a:ea typeface="Arial"/>
                <a:cs typeface="Arial"/>
                <a:sym typeface="Arial"/>
              </a:defRPr>
            </a:lvl4pPr>
            <a:lvl5pPr indent="-228600" lvl="4" marL="2286000" marR="0" algn="l">
              <a:lnSpc>
                <a:spcPct val="100000"/>
              </a:lnSpc>
              <a:spcBef>
                <a:spcPts val="300"/>
              </a:spcBef>
              <a:spcAft>
                <a:spcPts val="0"/>
              </a:spcAft>
              <a:buClr>
                <a:schemeClr val="lt1"/>
              </a:buClr>
              <a:buSzPts val="1300"/>
              <a:buFont typeface="Merriweather Sans"/>
              <a:buNone/>
              <a:defRPr b="0" i="0" sz="1600" u="none" cap="none" strike="noStrike">
                <a:solidFill>
                  <a:schemeClr val="lt1"/>
                </a:solidFill>
                <a:latin typeface="Arial"/>
                <a:ea typeface="Arial"/>
                <a:cs typeface="Arial"/>
                <a:sym typeface="Arial"/>
              </a:defRPr>
            </a:lvl5pPr>
            <a:lvl6pPr indent="-228600" lvl="5" marL="2743200" marR="0" algn="l">
              <a:lnSpc>
                <a:spcPct val="100000"/>
              </a:lnSpc>
              <a:spcBef>
                <a:spcPts val="40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6pPr>
            <a:lvl7pPr indent="-228600" lvl="6" marL="3200400" marR="0" algn="l">
              <a:lnSpc>
                <a:spcPct val="100000"/>
              </a:lnSpc>
              <a:spcBef>
                <a:spcPts val="40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7pPr>
            <a:lvl8pPr indent="-228600" lvl="7" marL="3657600" marR="0" algn="l">
              <a:lnSpc>
                <a:spcPct val="100000"/>
              </a:lnSpc>
              <a:spcBef>
                <a:spcPts val="40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8pPr>
            <a:lvl9pPr indent="-228600" lvl="8" marL="4114800" marR="0" algn="l">
              <a:lnSpc>
                <a:spcPct val="100000"/>
              </a:lnSpc>
              <a:spcBef>
                <a:spcPts val="40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9pPr>
          </a:lstStyle>
          <a:p/>
        </p:txBody>
      </p:sp>
      <p:pic>
        <p:nvPicPr>
          <p:cNvPr id="29" name="Google Shape;29;g5195e422c4_1_300"/>
          <p:cNvPicPr preferRelativeResize="0"/>
          <p:nvPr/>
        </p:nvPicPr>
        <p:blipFill rotWithShape="1">
          <a:blip r:embed="rId2">
            <a:alphaModFix/>
          </a:blip>
          <a:srcRect b="0" l="0" r="0" t="0"/>
          <a:stretch/>
        </p:blipFill>
        <p:spPr>
          <a:xfrm>
            <a:off x="311923" y="6453826"/>
            <a:ext cx="1400800" cy="238000"/>
          </a:xfrm>
          <a:prstGeom prst="rect">
            <a:avLst/>
          </a:prstGeom>
          <a:noFill/>
          <a:ln>
            <a:noFill/>
          </a:ln>
        </p:spPr>
      </p:pic>
      <p:sp>
        <p:nvSpPr>
          <p:cNvPr id="30" name="Google Shape;30;g5195e422c4_1_300"/>
          <p:cNvSpPr txBox="1"/>
          <p:nvPr>
            <p:ph idx="12" type="sldNum"/>
          </p:nvPr>
        </p:nvSpPr>
        <p:spPr>
          <a:xfrm>
            <a:off x="11346744" y="6381567"/>
            <a:ext cx="731700" cy="524700"/>
          </a:xfrm>
          <a:prstGeom prst="rect">
            <a:avLst/>
          </a:prstGeom>
          <a:noFill/>
          <a:ln>
            <a:noFill/>
          </a:ln>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bg>
      <p:bgPr>
        <a:solidFill>
          <a:schemeClr val="dk2"/>
        </a:solidFill>
      </p:bgPr>
    </p:bg>
    <p:spTree>
      <p:nvGrpSpPr>
        <p:cNvPr id="278" name="Shape 278"/>
        <p:cNvGrpSpPr/>
        <p:nvPr/>
      </p:nvGrpSpPr>
      <p:grpSpPr>
        <a:xfrm>
          <a:off x="0" y="0"/>
          <a:ext cx="0" cy="0"/>
          <a:chOff x="0" y="0"/>
          <a:chExt cx="0" cy="0"/>
        </a:xfrm>
      </p:grpSpPr>
      <p:pic>
        <p:nvPicPr>
          <p:cNvPr id="279" name="Google Shape;279;g5195e422c4_1_448"/>
          <p:cNvPicPr preferRelativeResize="0"/>
          <p:nvPr/>
        </p:nvPicPr>
        <p:blipFill rotWithShape="1">
          <a:blip r:embed="rId2">
            <a:alphaModFix/>
          </a:blip>
          <a:srcRect b="10317" l="5523" r="5523" t="10317"/>
          <a:stretch/>
        </p:blipFill>
        <p:spPr>
          <a:xfrm>
            <a:off x="0" y="2656114"/>
            <a:ext cx="4206971" cy="1682300"/>
          </a:xfrm>
          <a:prstGeom prst="rect">
            <a:avLst/>
          </a:prstGeom>
          <a:noFill/>
          <a:ln>
            <a:noFill/>
          </a:ln>
        </p:spPr>
      </p:pic>
      <p:sp>
        <p:nvSpPr>
          <p:cNvPr id="280" name="Google Shape;280;g5195e422c4_1_448"/>
          <p:cNvSpPr txBox="1"/>
          <p:nvPr/>
        </p:nvSpPr>
        <p:spPr>
          <a:xfrm>
            <a:off x="266127" y="5819469"/>
            <a:ext cx="11659800" cy="888600"/>
          </a:xfrm>
          <a:prstGeom prst="rect">
            <a:avLst/>
          </a:prstGeom>
          <a:noFill/>
          <a:ln>
            <a:noFill/>
          </a:ln>
        </p:spPr>
        <p:txBody>
          <a:bodyPr anchorCtr="0" anchor="t" bIns="143375" lIns="179225" spcFirstLastPara="1" rIns="179225" wrap="square" tIns="143375">
            <a:noAutofit/>
          </a:bodyPr>
          <a:lstStyle/>
          <a:p>
            <a:pPr indent="0" lvl="0" marL="0" marR="0" rtl="0" algn="l">
              <a:lnSpc>
                <a:spcPct val="119795"/>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19795"/>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19795"/>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19795"/>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284" name="Shape 284"/>
        <p:cNvGrpSpPr/>
        <p:nvPr/>
      </p:nvGrpSpPr>
      <p:grpSpPr>
        <a:xfrm>
          <a:off x="0" y="0"/>
          <a:ext cx="0" cy="0"/>
          <a:chOff x="0" y="0"/>
          <a:chExt cx="0" cy="0"/>
        </a:xfrm>
      </p:grpSpPr>
      <p:sp>
        <p:nvSpPr>
          <p:cNvPr id="285" name="Google Shape;285;p29"/>
          <p:cNvSpPr txBox="1"/>
          <p:nvPr>
            <p:ph type="title"/>
          </p:nvPr>
        </p:nvSpPr>
        <p:spPr>
          <a:xfrm>
            <a:off x="339680" y="275167"/>
            <a:ext cx="11413800" cy="1143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0" i="0" sz="5333"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9pPr>
          </a:lstStyle>
          <a:p/>
        </p:txBody>
      </p:sp>
      <p:sp>
        <p:nvSpPr>
          <p:cNvPr id="286" name="Google Shape;286;p29"/>
          <p:cNvSpPr txBox="1"/>
          <p:nvPr>
            <p:ph idx="1" type="body"/>
          </p:nvPr>
        </p:nvSpPr>
        <p:spPr>
          <a:xfrm>
            <a:off x="339680" y="1750485"/>
            <a:ext cx="11413800" cy="4525500"/>
          </a:xfrm>
          <a:prstGeom prst="rect">
            <a:avLst/>
          </a:prstGeom>
          <a:noFill/>
          <a:ln>
            <a:noFill/>
          </a:ln>
        </p:spPr>
        <p:txBody>
          <a:bodyPr anchorCtr="0" anchor="t" bIns="91425" lIns="91425" spcFirstLastPara="1" rIns="91425" wrap="square" tIns="91425">
            <a:noAutofit/>
          </a:bodyPr>
          <a:lstStyle>
            <a:lvl1pPr indent="-411480" lvl="0" marL="457200" marR="0" algn="l">
              <a:lnSpc>
                <a:spcPct val="100000"/>
              </a:lnSpc>
              <a:spcBef>
                <a:spcPts val="640"/>
              </a:spcBef>
              <a:spcAft>
                <a:spcPts val="0"/>
              </a:spcAft>
              <a:buClr>
                <a:schemeClr val="lt1"/>
              </a:buClr>
              <a:buSzPts val="2880"/>
              <a:buFont typeface="Arial"/>
              <a:buChar char="•"/>
              <a:defRPr b="0" i="0" sz="3200" u="none" cap="none" strike="noStrike">
                <a:solidFill>
                  <a:schemeClr val="lt1"/>
                </a:solidFill>
                <a:latin typeface="Arial"/>
                <a:ea typeface="Arial"/>
                <a:cs typeface="Arial"/>
                <a:sym typeface="Arial"/>
              </a:defRPr>
            </a:lvl1pPr>
            <a:lvl2pPr indent="-381000" lvl="1" marL="914400" marR="0" algn="l">
              <a:lnSpc>
                <a:spcPct val="100000"/>
              </a:lnSpc>
              <a:spcBef>
                <a:spcPts val="533"/>
              </a:spcBef>
              <a:spcAft>
                <a:spcPts val="0"/>
              </a:spcAft>
              <a:buClr>
                <a:schemeClr val="lt1"/>
              </a:buClr>
              <a:buSzPts val="2400"/>
              <a:buFont typeface="Arial"/>
              <a:buChar char="•"/>
              <a:defRPr b="0" i="0" sz="2667" u="none" cap="none" strike="noStrike">
                <a:solidFill>
                  <a:schemeClr val="lt1"/>
                </a:solidFill>
                <a:latin typeface="Arial"/>
                <a:ea typeface="Arial"/>
                <a:cs typeface="Arial"/>
                <a:sym typeface="Arial"/>
              </a:defRPr>
            </a:lvl2pPr>
            <a:lvl3pPr indent="-350519" lvl="2" marL="1371600" marR="0" algn="l">
              <a:lnSpc>
                <a:spcPct val="100000"/>
              </a:lnSpc>
              <a:spcBef>
                <a:spcPts val="480"/>
              </a:spcBef>
              <a:spcAft>
                <a:spcPts val="0"/>
              </a:spcAft>
              <a:buClr>
                <a:schemeClr val="lt1"/>
              </a:buClr>
              <a:buSzPts val="1920"/>
              <a:buFont typeface="Merriweather Sans"/>
              <a:buChar char="–"/>
              <a:defRPr b="0" i="0" sz="2400" u="none" cap="none" strike="noStrike">
                <a:solidFill>
                  <a:schemeClr val="lt1"/>
                </a:solidFill>
                <a:latin typeface="Arial"/>
                <a:ea typeface="Arial"/>
                <a:cs typeface="Arial"/>
                <a:sym typeface="Arial"/>
              </a:defRPr>
            </a:lvl3pPr>
            <a:lvl4pPr indent="-365760" lvl="3" marL="1828800" marR="0" algn="l">
              <a:lnSpc>
                <a:spcPct val="100000"/>
              </a:lnSpc>
              <a:spcBef>
                <a:spcPts val="480"/>
              </a:spcBef>
              <a:spcAft>
                <a:spcPts val="0"/>
              </a:spcAft>
              <a:buClr>
                <a:schemeClr val="lt1"/>
              </a:buClr>
              <a:buSzPts val="2160"/>
              <a:buFont typeface="Arial"/>
              <a:buChar char="•"/>
              <a:defRPr b="0" i="0" sz="2400" u="none" cap="none" strike="noStrike">
                <a:solidFill>
                  <a:schemeClr val="lt1"/>
                </a:solidFill>
                <a:latin typeface="Arial"/>
                <a:ea typeface="Arial"/>
                <a:cs typeface="Arial"/>
                <a:sym typeface="Arial"/>
              </a:defRPr>
            </a:lvl4pPr>
            <a:lvl5pPr indent="-336931" lvl="4" marL="2286000" marR="0" algn="l">
              <a:lnSpc>
                <a:spcPct val="100000"/>
              </a:lnSpc>
              <a:spcBef>
                <a:spcPts val="427"/>
              </a:spcBef>
              <a:spcAft>
                <a:spcPts val="0"/>
              </a:spcAft>
              <a:buClr>
                <a:schemeClr val="lt1"/>
              </a:buClr>
              <a:buSzPts val="1706"/>
              <a:buFont typeface="Merriweather Sans"/>
              <a:buChar char="–"/>
              <a:defRPr b="0" i="0" sz="2133" u="none" cap="none" strike="noStrike">
                <a:solidFill>
                  <a:schemeClr val="lt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87" name="Google Shape;287;p29"/>
          <p:cNvSpPr txBox="1"/>
          <p:nvPr>
            <p:ph idx="12" type="sldNum"/>
          </p:nvPr>
        </p:nvSpPr>
        <p:spPr>
          <a:xfrm>
            <a:off x="11754355"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8" name="Google Shape;288;p29"/>
          <p:cNvPicPr preferRelativeResize="0"/>
          <p:nvPr/>
        </p:nvPicPr>
        <p:blipFill rotWithShape="1">
          <a:blip r:embed="rId2">
            <a:alphaModFix/>
          </a:blip>
          <a:srcRect b="0" l="0" r="0" t="0"/>
          <a:stretch/>
        </p:blipFill>
        <p:spPr>
          <a:xfrm>
            <a:off x="301752" y="6473952"/>
            <a:ext cx="1965960" cy="19202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Graphix">
  <p:cSld name="Black Graphix">
    <p:bg>
      <p:bgPr>
        <a:solidFill>
          <a:schemeClr val="dk1"/>
        </a:solidFill>
      </p:bgPr>
    </p:bg>
    <p:spTree>
      <p:nvGrpSpPr>
        <p:cNvPr id="289" name="Shape 289"/>
        <p:cNvGrpSpPr/>
        <p:nvPr/>
      </p:nvGrpSpPr>
      <p:grpSpPr>
        <a:xfrm>
          <a:off x="0" y="0"/>
          <a:ext cx="0" cy="0"/>
          <a:chOff x="0" y="0"/>
          <a:chExt cx="0" cy="0"/>
        </a:xfrm>
      </p:grpSpPr>
      <p:sp>
        <p:nvSpPr>
          <p:cNvPr id="290" name="Google Shape;290;p22"/>
          <p:cNvSpPr txBox="1"/>
          <p:nvPr>
            <p:ph type="title"/>
          </p:nvPr>
        </p:nvSpPr>
        <p:spPr>
          <a:xfrm>
            <a:off x="361536" y="219772"/>
            <a:ext cx="11487600" cy="549900"/>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750"/>
              </a:spcBef>
              <a:spcAft>
                <a:spcPts val="0"/>
              </a:spcAft>
              <a:buClr>
                <a:srgbClr val="000000"/>
              </a:buClr>
              <a:buSzPts val="1400"/>
              <a:buFont typeface="Arial"/>
              <a:buNone/>
              <a:defRPr b="1" i="0" sz="40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9pPr>
          </a:lstStyle>
          <a:p/>
        </p:txBody>
      </p:sp>
      <p:sp>
        <p:nvSpPr>
          <p:cNvPr id="291" name="Google Shape;291;p22"/>
          <p:cNvSpPr txBox="1"/>
          <p:nvPr>
            <p:ph idx="12" type="sldNum"/>
          </p:nvPr>
        </p:nvSpPr>
        <p:spPr>
          <a:xfrm>
            <a:off x="11754355"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2" name="Google Shape;292;p22"/>
          <p:cNvPicPr preferRelativeResize="0"/>
          <p:nvPr/>
        </p:nvPicPr>
        <p:blipFill rotWithShape="1">
          <a:blip r:embed="rId2">
            <a:alphaModFix/>
          </a:blip>
          <a:srcRect b="0" l="0" r="0" t="0"/>
          <a:stretch/>
        </p:blipFill>
        <p:spPr>
          <a:xfrm>
            <a:off x="301752" y="6473952"/>
            <a:ext cx="1965960" cy="19202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chemeClr val="dk1"/>
        </a:solidFill>
      </p:bgPr>
    </p:bg>
    <p:spTree>
      <p:nvGrpSpPr>
        <p:cNvPr id="293" name="Shape 293"/>
        <p:cNvGrpSpPr/>
        <p:nvPr/>
      </p:nvGrpSpPr>
      <p:grpSpPr>
        <a:xfrm>
          <a:off x="0" y="0"/>
          <a:ext cx="0" cy="0"/>
          <a:chOff x="0" y="0"/>
          <a:chExt cx="0" cy="0"/>
        </a:xfrm>
      </p:grpSpPr>
      <p:sp>
        <p:nvSpPr>
          <p:cNvPr id="294" name="Google Shape;294;p30"/>
          <p:cNvSpPr txBox="1"/>
          <p:nvPr>
            <p:ph idx="1" type="body"/>
          </p:nvPr>
        </p:nvSpPr>
        <p:spPr>
          <a:xfrm>
            <a:off x="484717" y="2119417"/>
            <a:ext cx="11199300" cy="23679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1440"/>
              </a:spcBef>
              <a:spcAft>
                <a:spcPts val="0"/>
              </a:spcAft>
              <a:buClr>
                <a:schemeClr val="lt1"/>
              </a:buClr>
              <a:buSzPts val="6480"/>
              <a:buFont typeface="Arial"/>
              <a:buNone/>
              <a:defRPr b="0" i="0" sz="7200" u="none" cap="none" strike="noStrike">
                <a:solidFill>
                  <a:schemeClr val="lt1"/>
                </a:solidFill>
                <a:latin typeface="Arial"/>
                <a:ea typeface="Arial"/>
                <a:cs typeface="Arial"/>
                <a:sym typeface="Arial"/>
              </a:defRPr>
            </a:lvl1pPr>
            <a:lvl2pPr indent="-228600" lvl="1" marL="914400" marR="0" algn="l">
              <a:lnSpc>
                <a:spcPct val="100000"/>
              </a:lnSpc>
              <a:spcBef>
                <a:spcPts val="533"/>
              </a:spcBef>
              <a:spcAft>
                <a:spcPts val="0"/>
              </a:spcAft>
              <a:buClr>
                <a:schemeClr val="lt1"/>
              </a:buClr>
              <a:buSzPts val="2400"/>
              <a:buFont typeface="Arial"/>
              <a:buNone/>
              <a:defRPr b="0" i="0" sz="2667" u="none" cap="none" strike="noStrike">
                <a:solidFill>
                  <a:schemeClr val="lt1"/>
                </a:solidFill>
                <a:latin typeface="Arial"/>
                <a:ea typeface="Arial"/>
                <a:cs typeface="Arial"/>
                <a:sym typeface="Arial"/>
              </a:defRPr>
            </a:lvl2pPr>
            <a:lvl3pPr indent="-228600" lvl="2" marL="1371600" marR="0" algn="l">
              <a:lnSpc>
                <a:spcPct val="100000"/>
              </a:lnSpc>
              <a:spcBef>
                <a:spcPts val="480"/>
              </a:spcBef>
              <a:spcAft>
                <a:spcPts val="0"/>
              </a:spcAft>
              <a:buClr>
                <a:schemeClr val="lt1"/>
              </a:buClr>
              <a:buSzPts val="1920"/>
              <a:buFont typeface="Merriweather Sans"/>
              <a:buNone/>
              <a:defRPr b="0" i="0" sz="2400" u="none" cap="none" strike="noStrike">
                <a:solidFill>
                  <a:schemeClr val="lt1"/>
                </a:solidFill>
                <a:latin typeface="Arial"/>
                <a:ea typeface="Arial"/>
                <a:cs typeface="Arial"/>
                <a:sym typeface="Arial"/>
              </a:defRPr>
            </a:lvl3pPr>
            <a:lvl4pPr indent="-228600" lvl="3" marL="1828800" marR="0" algn="l">
              <a:lnSpc>
                <a:spcPct val="100000"/>
              </a:lnSpc>
              <a:spcBef>
                <a:spcPts val="480"/>
              </a:spcBef>
              <a:spcAft>
                <a:spcPts val="0"/>
              </a:spcAft>
              <a:buClr>
                <a:schemeClr val="lt1"/>
              </a:buClr>
              <a:buSzPts val="2160"/>
              <a:buFont typeface="Arial"/>
              <a:buNone/>
              <a:defRPr b="0" i="0" sz="2400" u="none" cap="none" strike="noStrike">
                <a:solidFill>
                  <a:schemeClr val="lt1"/>
                </a:solidFill>
                <a:latin typeface="Arial"/>
                <a:ea typeface="Arial"/>
                <a:cs typeface="Arial"/>
                <a:sym typeface="Arial"/>
              </a:defRPr>
            </a:lvl4pPr>
            <a:lvl5pPr indent="-228600" lvl="4" marL="2286000" marR="0" algn="l">
              <a:lnSpc>
                <a:spcPct val="100000"/>
              </a:lnSpc>
              <a:spcBef>
                <a:spcPts val="427"/>
              </a:spcBef>
              <a:spcAft>
                <a:spcPts val="0"/>
              </a:spcAft>
              <a:buClr>
                <a:schemeClr val="lt1"/>
              </a:buClr>
              <a:buSzPts val="1706"/>
              <a:buFont typeface="Merriweather Sans"/>
              <a:buNone/>
              <a:defRPr b="0" i="0" sz="2133" u="none" cap="none" strike="noStrike">
                <a:solidFill>
                  <a:schemeClr val="lt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chemeClr val="dk1"/>
        </a:solidFill>
      </p:bgPr>
    </p:bg>
    <p:spTree>
      <p:nvGrpSpPr>
        <p:cNvPr id="295" name="Shape 295"/>
        <p:cNvGrpSpPr/>
        <p:nvPr/>
      </p:nvGrpSpPr>
      <p:grpSpPr>
        <a:xfrm>
          <a:off x="0" y="0"/>
          <a:ext cx="0" cy="0"/>
          <a:chOff x="0" y="0"/>
          <a:chExt cx="0" cy="0"/>
        </a:xfrm>
      </p:grpSpPr>
      <p:sp>
        <p:nvSpPr>
          <p:cNvPr id="296" name="Google Shape;296;p31"/>
          <p:cNvSpPr txBox="1"/>
          <p:nvPr>
            <p:ph idx="1" type="body"/>
          </p:nvPr>
        </p:nvSpPr>
        <p:spPr>
          <a:xfrm>
            <a:off x="484717" y="2119417"/>
            <a:ext cx="11199300" cy="23679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1440"/>
              </a:spcBef>
              <a:spcAft>
                <a:spcPts val="0"/>
              </a:spcAft>
              <a:buClr>
                <a:schemeClr val="lt1"/>
              </a:buClr>
              <a:buSzPts val="6480"/>
              <a:buFont typeface="Arial"/>
              <a:buNone/>
              <a:defRPr b="0" i="0" sz="7200" u="none" cap="none" strike="noStrike">
                <a:solidFill>
                  <a:schemeClr val="lt1"/>
                </a:solidFill>
                <a:latin typeface="Arial"/>
                <a:ea typeface="Arial"/>
                <a:cs typeface="Arial"/>
                <a:sym typeface="Arial"/>
              </a:defRPr>
            </a:lvl1pPr>
            <a:lvl2pPr indent="-228600" lvl="1" marL="914400" marR="0" algn="l">
              <a:lnSpc>
                <a:spcPct val="100000"/>
              </a:lnSpc>
              <a:spcBef>
                <a:spcPts val="533"/>
              </a:spcBef>
              <a:spcAft>
                <a:spcPts val="0"/>
              </a:spcAft>
              <a:buClr>
                <a:schemeClr val="lt1"/>
              </a:buClr>
              <a:buSzPts val="2400"/>
              <a:buFont typeface="Arial"/>
              <a:buNone/>
              <a:defRPr b="0" i="0" sz="2667" u="none" cap="none" strike="noStrike">
                <a:solidFill>
                  <a:schemeClr val="lt1"/>
                </a:solidFill>
                <a:latin typeface="Arial"/>
                <a:ea typeface="Arial"/>
                <a:cs typeface="Arial"/>
                <a:sym typeface="Arial"/>
              </a:defRPr>
            </a:lvl2pPr>
            <a:lvl3pPr indent="-228600" lvl="2" marL="1371600" marR="0" algn="l">
              <a:lnSpc>
                <a:spcPct val="100000"/>
              </a:lnSpc>
              <a:spcBef>
                <a:spcPts val="480"/>
              </a:spcBef>
              <a:spcAft>
                <a:spcPts val="0"/>
              </a:spcAft>
              <a:buClr>
                <a:schemeClr val="lt1"/>
              </a:buClr>
              <a:buSzPts val="1920"/>
              <a:buFont typeface="Merriweather Sans"/>
              <a:buNone/>
              <a:defRPr b="0" i="0" sz="2400" u="none" cap="none" strike="noStrike">
                <a:solidFill>
                  <a:schemeClr val="lt1"/>
                </a:solidFill>
                <a:latin typeface="Arial"/>
                <a:ea typeface="Arial"/>
                <a:cs typeface="Arial"/>
                <a:sym typeface="Arial"/>
              </a:defRPr>
            </a:lvl3pPr>
            <a:lvl4pPr indent="-228600" lvl="3" marL="1828800" marR="0" algn="l">
              <a:lnSpc>
                <a:spcPct val="100000"/>
              </a:lnSpc>
              <a:spcBef>
                <a:spcPts val="480"/>
              </a:spcBef>
              <a:spcAft>
                <a:spcPts val="0"/>
              </a:spcAft>
              <a:buClr>
                <a:schemeClr val="lt1"/>
              </a:buClr>
              <a:buSzPts val="2160"/>
              <a:buFont typeface="Arial"/>
              <a:buNone/>
              <a:defRPr b="0" i="0" sz="2400" u="none" cap="none" strike="noStrike">
                <a:solidFill>
                  <a:schemeClr val="lt1"/>
                </a:solidFill>
                <a:latin typeface="Arial"/>
                <a:ea typeface="Arial"/>
                <a:cs typeface="Arial"/>
                <a:sym typeface="Arial"/>
              </a:defRPr>
            </a:lvl4pPr>
            <a:lvl5pPr indent="-228600" lvl="4" marL="2286000" marR="0" algn="l">
              <a:lnSpc>
                <a:spcPct val="100000"/>
              </a:lnSpc>
              <a:spcBef>
                <a:spcPts val="427"/>
              </a:spcBef>
              <a:spcAft>
                <a:spcPts val="0"/>
              </a:spcAft>
              <a:buClr>
                <a:schemeClr val="lt1"/>
              </a:buClr>
              <a:buSzPts val="1706"/>
              <a:buFont typeface="Merriweather Sans"/>
              <a:buNone/>
              <a:defRPr b="0" i="0" sz="2133" u="none" cap="none" strike="noStrike">
                <a:solidFill>
                  <a:schemeClr val="lt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dk1"/>
        </a:solidFill>
      </p:bgPr>
    </p:bg>
    <p:spTree>
      <p:nvGrpSpPr>
        <p:cNvPr id="297" name="Shape 297"/>
        <p:cNvGrpSpPr/>
        <p:nvPr/>
      </p:nvGrpSpPr>
      <p:grpSpPr>
        <a:xfrm>
          <a:off x="0" y="0"/>
          <a:ext cx="0" cy="0"/>
          <a:chOff x="0" y="0"/>
          <a:chExt cx="0" cy="0"/>
        </a:xfrm>
      </p:grpSpPr>
      <p:sp>
        <p:nvSpPr>
          <p:cNvPr id="298" name="Google Shape;298;p32"/>
          <p:cNvSpPr txBox="1"/>
          <p:nvPr>
            <p:ph idx="1" type="body"/>
          </p:nvPr>
        </p:nvSpPr>
        <p:spPr>
          <a:xfrm>
            <a:off x="339680" y="1764283"/>
            <a:ext cx="5651700" cy="3951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533"/>
              </a:spcBef>
              <a:spcAft>
                <a:spcPts val="0"/>
              </a:spcAft>
              <a:buClr>
                <a:schemeClr val="lt1"/>
              </a:buClr>
              <a:buSzPts val="2400"/>
              <a:buFont typeface="Arial"/>
              <a:buNone/>
              <a:defRPr b="0" i="0" sz="2667" u="none" cap="none" strike="noStrike">
                <a:solidFill>
                  <a:schemeClr val="lt1"/>
                </a:solidFill>
                <a:latin typeface="Arial"/>
                <a:ea typeface="Arial"/>
                <a:cs typeface="Arial"/>
                <a:sym typeface="Arial"/>
              </a:defRPr>
            </a:lvl1pPr>
            <a:lvl2pPr indent="-228600" lvl="1" marL="914400" marR="0" algn="l">
              <a:lnSpc>
                <a:spcPct val="100000"/>
              </a:lnSpc>
              <a:spcBef>
                <a:spcPts val="480"/>
              </a:spcBef>
              <a:spcAft>
                <a:spcPts val="0"/>
              </a:spcAft>
              <a:buClr>
                <a:schemeClr val="lt1"/>
              </a:buClr>
              <a:buSzPts val="216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100000"/>
              </a:lnSpc>
              <a:spcBef>
                <a:spcPts val="373"/>
              </a:spcBef>
              <a:spcAft>
                <a:spcPts val="0"/>
              </a:spcAft>
              <a:buClr>
                <a:schemeClr val="lt1"/>
              </a:buClr>
              <a:buSzPts val="1494"/>
              <a:buFont typeface="Merriweather Sans"/>
              <a:buNone/>
              <a:defRPr b="0" i="0" sz="1867" u="none" cap="none" strike="noStrike">
                <a:solidFill>
                  <a:schemeClr val="lt1"/>
                </a:solidFill>
                <a:latin typeface="Arial"/>
                <a:ea typeface="Arial"/>
                <a:cs typeface="Arial"/>
                <a:sym typeface="Arial"/>
              </a:defRPr>
            </a:lvl3pPr>
            <a:lvl4pPr indent="-228600" lvl="3" marL="1828800" marR="0" algn="l">
              <a:lnSpc>
                <a:spcPct val="100000"/>
              </a:lnSpc>
              <a:spcBef>
                <a:spcPts val="320"/>
              </a:spcBef>
              <a:spcAft>
                <a:spcPts val="0"/>
              </a:spcAft>
              <a:buClr>
                <a:schemeClr val="lt1"/>
              </a:buClr>
              <a:buSzPts val="1440"/>
              <a:buFont typeface="Arial"/>
              <a:buNone/>
              <a:defRPr b="0" i="0" sz="1600" u="none" cap="none" strike="noStrike">
                <a:solidFill>
                  <a:schemeClr val="lt1"/>
                </a:solidFill>
                <a:latin typeface="Arial"/>
                <a:ea typeface="Arial"/>
                <a:cs typeface="Arial"/>
                <a:sym typeface="Arial"/>
              </a:defRPr>
            </a:lvl4pPr>
            <a:lvl5pPr indent="-228600" lvl="4" marL="2286000" marR="0" algn="l">
              <a:lnSpc>
                <a:spcPct val="100000"/>
              </a:lnSpc>
              <a:spcBef>
                <a:spcPts val="320"/>
              </a:spcBef>
              <a:spcAft>
                <a:spcPts val="0"/>
              </a:spcAft>
              <a:buClr>
                <a:schemeClr val="lt1"/>
              </a:buClr>
              <a:buSzPts val="1280"/>
              <a:buFont typeface="Merriweather Sans"/>
              <a:buNone/>
              <a:defRPr b="0" i="0" sz="1600" u="none" cap="none" strike="noStrike">
                <a:solidFill>
                  <a:schemeClr val="lt1"/>
                </a:solidFill>
                <a:latin typeface="Arial"/>
                <a:ea typeface="Arial"/>
                <a:cs typeface="Arial"/>
                <a:sym typeface="Arial"/>
              </a:defRPr>
            </a:lvl5pPr>
            <a:lvl6pPr indent="-228600" lvl="5" marL="27432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6pPr>
            <a:lvl7pPr indent="-228600" lvl="6" marL="32004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7pPr>
            <a:lvl8pPr indent="-228600" lvl="7" marL="36576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8pPr>
            <a:lvl9pPr indent="-228600" lvl="8" marL="41148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9pPr>
          </a:lstStyle>
          <a:p/>
        </p:txBody>
      </p:sp>
      <p:sp>
        <p:nvSpPr>
          <p:cNvPr id="299" name="Google Shape;299;p32"/>
          <p:cNvSpPr txBox="1"/>
          <p:nvPr>
            <p:ph type="title"/>
          </p:nvPr>
        </p:nvSpPr>
        <p:spPr>
          <a:xfrm>
            <a:off x="339680" y="275167"/>
            <a:ext cx="11414100" cy="1143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5333"/>
              <a:buFont typeface="Arial"/>
              <a:buNone/>
              <a:defRPr b="0" i="0" sz="5333" u="none" cap="none" strike="noStrike">
                <a:solidFill>
                  <a:schemeClr val="lt1"/>
                </a:solidFill>
                <a:latin typeface="Arial"/>
                <a:ea typeface="Arial"/>
                <a:cs typeface="Arial"/>
                <a:sym typeface="Arial"/>
              </a:defRPr>
            </a:lvl9pPr>
          </a:lstStyle>
          <a:p/>
        </p:txBody>
      </p:sp>
      <p:sp>
        <p:nvSpPr>
          <p:cNvPr id="300" name="Google Shape;300;p32"/>
          <p:cNvSpPr txBox="1"/>
          <p:nvPr>
            <p:ph idx="2" type="body"/>
          </p:nvPr>
        </p:nvSpPr>
        <p:spPr>
          <a:xfrm>
            <a:off x="6096000" y="1764283"/>
            <a:ext cx="5657700" cy="3951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533"/>
              </a:spcBef>
              <a:spcAft>
                <a:spcPts val="0"/>
              </a:spcAft>
              <a:buClr>
                <a:schemeClr val="lt1"/>
              </a:buClr>
              <a:buSzPts val="2400"/>
              <a:buFont typeface="Arial"/>
              <a:buNone/>
              <a:defRPr b="0" i="0" sz="2667" u="none" cap="none" strike="noStrike">
                <a:solidFill>
                  <a:schemeClr val="lt1"/>
                </a:solidFill>
                <a:latin typeface="Arial"/>
                <a:ea typeface="Arial"/>
                <a:cs typeface="Arial"/>
                <a:sym typeface="Arial"/>
              </a:defRPr>
            </a:lvl1pPr>
            <a:lvl2pPr indent="-228600" lvl="1" marL="914400" marR="0" algn="l">
              <a:lnSpc>
                <a:spcPct val="100000"/>
              </a:lnSpc>
              <a:spcBef>
                <a:spcPts val="480"/>
              </a:spcBef>
              <a:spcAft>
                <a:spcPts val="0"/>
              </a:spcAft>
              <a:buClr>
                <a:schemeClr val="lt1"/>
              </a:buClr>
              <a:buSzPts val="216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100000"/>
              </a:lnSpc>
              <a:spcBef>
                <a:spcPts val="373"/>
              </a:spcBef>
              <a:spcAft>
                <a:spcPts val="0"/>
              </a:spcAft>
              <a:buClr>
                <a:schemeClr val="lt1"/>
              </a:buClr>
              <a:buSzPts val="1494"/>
              <a:buFont typeface="Merriweather Sans"/>
              <a:buNone/>
              <a:defRPr b="0" i="0" sz="1867" u="none" cap="none" strike="noStrike">
                <a:solidFill>
                  <a:schemeClr val="lt1"/>
                </a:solidFill>
                <a:latin typeface="Arial"/>
                <a:ea typeface="Arial"/>
                <a:cs typeface="Arial"/>
                <a:sym typeface="Arial"/>
              </a:defRPr>
            </a:lvl3pPr>
            <a:lvl4pPr indent="-228600" lvl="3" marL="1828800" marR="0" algn="l">
              <a:lnSpc>
                <a:spcPct val="100000"/>
              </a:lnSpc>
              <a:spcBef>
                <a:spcPts val="320"/>
              </a:spcBef>
              <a:spcAft>
                <a:spcPts val="0"/>
              </a:spcAft>
              <a:buClr>
                <a:schemeClr val="lt1"/>
              </a:buClr>
              <a:buSzPts val="1440"/>
              <a:buFont typeface="Arial"/>
              <a:buNone/>
              <a:defRPr b="0" i="0" sz="1600" u="none" cap="none" strike="noStrike">
                <a:solidFill>
                  <a:schemeClr val="lt1"/>
                </a:solidFill>
                <a:latin typeface="Arial"/>
                <a:ea typeface="Arial"/>
                <a:cs typeface="Arial"/>
                <a:sym typeface="Arial"/>
              </a:defRPr>
            </a:lvl4pPr>
            <a:lvl5pPr indent="-228600" lvl="4" marL="2286000" marR="0" algn="l">
              <a:lnSpc>
                <a:spcPct val="100000"/>
              </a:lnSpc>
              <a:spcBef>
                <a:spcPts val="320"/>
              </a:spcBef>
              <a:spcAft>
                <a:spcPts val="0"/>
              </a:spcAft>
              <a:buClr>
                <a:schemeClr val="lt1"/>
              </a:buClr>
              <a:buSzPts val="1280"/>
              <a:buFont typeface="Merriweather Sans"/>
              <a:buNone/>
              <a:defRPr b="0" i="0" sz="1600" u="none" cap="none" strike="noStrike">
                <a:solidFill>
                  <a:schemeClr val="lt1"/>
                </a:solidFill>
                <a:latin typeface="Arial"/>
                <a:ea typeface="Arial"/>
                <a:cs typeface="Arial"/>
                <a:sym typeface="Arial"/>
              </a:defRPr>
            </a:lvl5pPr>
            <a:lvl6pPr indent="-228600" lvl="5" marL="27432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6pPr>
            <a:lvl7pPr indent="-228600" lvl="6" marL="32004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7pPr>
            <a:lvl8pPr indent="-228600" lvl="7" marL="36576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8pPr>
            <a:lvl9pPr indent="-228600" lvl="8" marL="4114800" marR="0" algn="l">
              <a:lnSpc>
                <a:spcPct val="100000"/>
              </a:lnSpc>
              <a:spcBef>
                <a:spcPts val="427"/>
              </a:spcBef>
              <a:spcAft>
                <a:spcPts val="0"/>
              </a:spcAft>
              <a:buClr>
                <a:schemeClr val="lt1"/>
              </a:buClr>
              <a:buSzPts val="2133"/>
              <a:buFont typeface="Arial"/>
              <a:buNone/>
              <a:defRPr b="0" i="0" sz="2133" u="none" cap="none" strike="noStrike">
                <a:solidFill>
                  <a:schemeClr val="lt1"/>
                </a:solidFill>
                <a:latin typeface="Calibri"/>
                <a:ea typeface="Calibri"/>
                <a:cs typeface="Calibri"/>
                <a:sym typeface="Calibri"/>
              </a:defRPr>
            </a:lvl9pPr>
          </a:lstStyle>
          <a:p/>
        </p:txBody>
      </p:sp>
      <p:sp>
        <p:nvSpPr>
          <p:cNvPr id="301" name="Google Shape;301;p32"/>
          <p:cNvSpPr txBox="1"/>
          <p:nvPr>
            <p:ph idx="12" type="sldNum"/>
          </p:nvPr>
        </p:nvSpPr>
        <p:spPr>
          <a:xfrm>
            <a:off x="11346744" y="6381567"/>
            <a:ext cx="731700" cy="524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302" name="Google Shape;302;p32"/>
          <p:cNvPicPr preferRelativeResize="0"/>
          <p:nvPr/>
        </p:nvPicPr>
        <p:blipFill rotWithShape="1">
          <a:blip r:embed="rId2">
            <a:alphaModFix/>
          </a:blip>
          <a:srcRect b="0" l="0" r="0" t="0"/>
          <a:stretch/>
        </p:blipFill>
        <p:spPr>
          <a:xfrm>
            <a:off x="301752" y="6473952"/>
            <a:ext cx="1965960" cy="1920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g5195e422c4_1_59"/>
          <p:cNvSpPr txBox="1"/>
          <p:nvPr>
            <p:ph type="ctrTitle"/>
          </p:nvPr>
        </p:nvSpPr>
        <p:spPr>
          <a:xfrm>
            <a:off x="940742" y="2078366"/>
            <a:ext cx="10987800" cy="24843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000000"/>
              </a:buClr>
              <a:buSzPts val="1400"/>
              <a:buFont typeface="Arial"/>
              <a:buNone/>
              <a:defRPr b="0" i="0" sz="7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9pPr>
          </a:lstStyle>
          <a:p/>
        </p:txBody>
      </p:sp>
      <p:sp>
        <p:nvSpPr>
          <p:cNvPr id="305" name="Google Shape;305;g5195e422c4_1_59"/>
          <p:cNvSpPr txBox="1"/>
          <p:nvPr>
            <p:ph idx="1" type="subTitle"/>
          </p:nvPr>
        </p:nvSpPr>
        <p:spPr>
          <a:xfrm>
            <a:off x="919457" y="5568863"/>
            <a:ext cx="8534400" cy="60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2880"/>
              <a:buFont typeface="Arial"/>
              <a:buNone/>
              <a:defRPr b="0" i="0" sz="3200" u="none" cap="none" strike="noStrike">
                <a:solidFill>
                  <a:schemeClr val="lt1"/>
                </a:solidFill>
                <a:latin typeface="Arial"/>
                <a:ea typeface="Arial"/>
                <a:cs typeface="Arial"/>
                <a:sym typeface="Arial"/>
              </a:defRPr>
            </a:lvl1pPr>
            <a:lvl2pPr lvl="1" marR="0" algn="ctr">
              <a:lnSpc>
                <a:spcPct val="100000"/>
              </a:lnSpc>
              <a:spcBef>
                <a:spcPts val="533"/>
              </a:spcBef>
              <a:spcAft>
                <a:spcPts val="0"/>
              </a:spcAft>
              <a:buClr>
                <a:srgbClr val="888888"/>
              </a:buClr>
              <a:buSzPts val="2400"/>
              <a:buFont typeface="Arial"/>
              <a:buNone/>
              <a:defRPr b="0" i="0" sz="2667" u="none" cap="none" strike="noStrike">
                <a:solidFill>
                  <a:srgbClr val="888888"/>
                </a:solidFill>
                <a:latin typeface="Arial"/>
                <a:ea typeface="Arial"/>
                <a:cs typeface="Arial"/>
                <a:sym typeface="Arial"/>
              </a:defRPr>
            </a:lvl2pPr>
            <a:lvl3pPr lvl="2" marR="0" algn="ctr">
              <a:lnSpc>
                <a:spcPct val="100000"/>
              </a:lnSpc>
              <a:spcBef>
                <a:spcPts val="480"/>
              </a:spcBef>
              <a:spcAft>
                <a:spcPts val="0"/>
              </a:spcAft>
              <a:buClr>
                <a:srgbClr val="888888"/>
              </a:buClr>
              <a:buSzPts val="1920"/>
              <a:buFont typeface="Merriweather Sans"/>
              <a:buNone/>
              <a:defRPr b="0" i="0" sz="2400" u="none" cap="none" strike="noStrike">
                <a:solidFill>
                  <a:srgbClr val="888888"/>
                </a:solidFill>
                <a:latin typeface="Arial"/>
                <a:ea typeface="Arial"/>
                <a:cs typeface="Arial"/>
                <a:sym typeface="Arial"/>
              </a:defRPr>
            </a:lvl3pPr>
            <a:lvl4pPr lvl="3" marR="0" algn="ctr">
              <a:lnSpc>
                <a:spcPct val="100000"/>
              </a:lnSpc>
              <a:spcBef>
                <a:spcPts val="480"/>
              </a:spcBef>
              <a:spcAft>
                <a:spcPts val="0"/>
              </a:spcAft>
              <a:buClr>
                <a:srgbClr val="888888"/>
              </a:buClr>
              <a:buSzPts val="2160"/>
              <a:buFont typeface="Arial"/>
              <a:buNone/>
              <a:defRPr b="0" i="0" sz="2400" u="none" cap="none" strike="noStrike">
                <a:solidFill>
                  <a:srgbClr val="888888"/>
                </a:solidFill>
                <a:latin typeface="Arial"/>
                <a:ea typeface="Arial"/>
                <a:cs typeface="Arial"/>
                <a:sym typeface="Arial"/>
              </a:defRPr>
            </a:lvl4pPr>
            <a:lvl5pPr lvl="4" marR="0" algn="ctr">
              <a:lnSpc>
                <a:spcPct val="100000"/>
              </a:lnSpc>
              <a:spcBef>
                <a:spcPts val="427"/>
              </a:spcBef>
              <a:spcAft>
                <a:spcPts val="0"/>
              </a:spcAft>
              <a:buClr>
                <a:srgbClr val="888888"/>
              </a:buClr>
              <a:buSzPts val="1706"/>
              <a:buFont typeface="Merriweather Sans"/>
              <a:buNone/>
              <a:defRPr b="0" i="0" sz="2133" u="none" cap="none" strike="noStrike">
                <a:solidFill>
                  <a:srgbClr val="888888"/>
                </a:solidFill>
                <a:latin typeface="Arial"/>
                <a:ea typeface="Arial"/>
                <a:cs typeface="Arial"/>
                <a:sym typeface="Arial"/>
              </a:defRPr>
            </a:lvl5pPr>
            <a:lvl6pPr lvl="5" marR="0" algn="ctr">
              <a:lnSpc>
                <a:spcPct val="100000"/>
              </a:lnSpc>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6pPr>
            <a:lvl7pPr lvl="6" marR="0" algn="ctr">
              <a:lnSpc>
                <a:spcPct val="100000"/>
              </a:lnSpc>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7pPr>
            <a:lvl8pPr lvl="7" marR="0" algn="ctr">
              <a:lnSpc>
                <a:spcPct val="100000"/>
              </a:lnSpc>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8pPr>
            <a:lvl9pPr lvl="8" marR="0" algn="ctr">
              <a:lnSpc>
                <a:spcPct val="100000"/>
              </a:lnSpc>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9pPr>
          </a:lstStyle>
          <a:p/>
        </p:txBody>
      </p:sp>
      <p:sp>
        <p:nvSpPr>
          <p:cNvPr id="306" name="Google Shape;306;g5195e422c4_1_59"/>
          <p:cNvSpPr txBox="1"/>
          <p:nvPr>
            <p:ph idx="2" type="body"/>
          </p:nvPr>
        </p:nvSpPr>
        <p:spPr>
          <a:xfrm>
            <a:off x="916989" y="6084703"/>
            <a:ext cx="8595900" cy="591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373"/>
              </a:spcBef>
              <a:spcAft>
                <a:spcPts val="0"/>
              </a:spcAft>
              <a:buClr>
                <a:schemeClr val="lt1"/>
              </a:buClr>
              <a:buSzPts val="1680"/>
              <a:buFont typeface="Arial"/>
              <a:buNone/>
              <a:defRPr b="0" i="0" sz="1867" u="none" cap="none" strike="noStrike">
                <a:solidFill>
                  <a:schemeClr val="lt1"/>
                </a:solidFill>
                <a:latin typeface="Arial"/>
                <a:ea typeface="Arial"/>
                <a:cs typeface="Arial"/>
                <a:sym typeface="Arial"/>
              </a:defRPr>
            </a:lvl1pPr>
            <a:lvl2pPr indent="-381000" lvl="1" marL="914400" marR="0" algn="l">
              <a:lnSpc>
                <a:spcPct val="100000"/>
              </a:lnSpc>
              <a:spcBef>
                <a:spcPts val="533"/>
              </a:spcBef>
              <a:spcAft>
                <a:spcPts val="0"/>
              </a:spcAft>
              <a:buClr>
                <a:schemeClr val="lt1"/>
              </a:buClr>
              <a:buSzPts val="2400"/>
              <a:buFont typeface="Arial"/>
              <a:buChar char="•"/>
              <a:defRPr b="0" i="0" sz="2667" u="none" cap="none" strike="noStrike">
                <a:solidFill>
                  <a:schemeClr val="lt1"/>
                </a:solidFill>
                <a:latin typeface="Arial"/>
                <a:ea typeface="Arial"/>
                <a:cs typeface="Arial"/>
                <a:sym typeface="Arial"/>
              </a:defRPr>
            </a:lvl2pPr>
            <a:lvl3pPr indent="-350519" lvl="2" marL="1371600" marR="0" algn="l">
              <a:lnSpc>
                <a:spcPct val="100000"/>
              </a:lnSpc>
              <a:spcBef>
                <a:spcPts val="480"/>
              </a:spcBef>
              <a:spcAft>
                <a:spcPts val="0"/>
              </a:spcAft>
              <a:buClr>
                <a:schemeClr val="lt1"/>
              </a:buClr>
              <a:buSzPts val="1920"/>
              <a:buFont typeface="Merriweather Sans"/>
              <a:buChar char="–"/>
              <a:defRPr b="0" i="0" sz="2400" u="none" cap="none" strike="noStrike">
                <a:solidFill>
                  <a:schemeClr val="lt1"/>
                </a:solidFill>
                <a:latin typeface="Arial"/>
                <a:ea typeface="Arial"/>
                <a:cs typeface="Arial"/>
                <a:sym typeface="Arial"/>
              </a:defRPr>
            </a:lvl3pPr>
            <a:lvl4pPr indent="-365760" lvl="3" marL="1828800" marR="0" algn="l">
              <a:lnSpc>
                <a:spcPct val="100000"/>
              </a:lnSpc>
              <a:spcBef>
                <a:spcPts val="480"/>
              </a:spcBef>
              <a:spcAft>
                <a:spcPts val="0"/>
              </a:spcAft>
              <a:buClr>
                <a:schemeClr val="lt1"/>
              </a:buClr>
              <a:buSzPts val="2160"/>
              <a:buFont typeface="Arial"/>
              <a:buChar char="•"/>
              <a:defRPr b="0" i="0" sz="2400" u="none" cap="none" strike="noStrike">
                <a:solidFill>
                  <a:schemeClr val="lt1"/>
                </a:solidFill>
                <a:latin typeface="Arial"/>
                <a:ea typeface="Arial"/>
                <a:cs typeface="Arial"/>
                <a:sym typeface="Arial"/>
              </a:defRPr>
            </a:lvl4pPr>
            <a:lvl5pPr indent="-336931" lvl="4" marL="2286000" marR="0" algn="l">
              <a:lnSpc>
                <a:spcPct val="100000"/>
              </a:lnSpc>
              <a:spcBef>
                <a:spcPts val="427"/>
              </a:spcBef>
              <a:spcAft>
                <a:spcPts val="0"/>
              </a:spcAft>
              <a:buClr>
                <a:schemeClr val="lt1"/>
              </a:buClr>
              <a:buSzPts val="1706"/>
              <a:buFont typeface="Merriweather Sans"/>
              <a:buChar char="–"/>
              <a:defRPr b="0" i="0" sz="2133" u="none" cap="none" strike="noStrike">
                <a:solidFill>
                  <a:schemeClr val="lt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Graphix">
  <p:cSld name="Black Graphix">
    <p:bg>
      <p:bgPr>
        <a:solidFill>
          <a:schemeClr val="dk1"/>
        </a:solidFill>
      </p:bgPr>
    </p:bg>
    <p:spTree>
      <p:nvGrpSpPr>
        <p:cNvPr id="310" name="Shape 310"/>
        <p:cNvGrpSpPr/>
        <p:nvPr/>
      </p:nvGrpSpPr>
      <p:grpSpPr>
        <a:xfrm>
          <a:off x="0" y="0"/>
          <a:ext cx="0" cy="0"/>
          <a:chOff x="0" y="0"/>
          <a:chExt cx="0" cy="0"/>
        </a:xfrm>
      </p:grpSpPr>
      <p:sp>
        <p:nvSpPr>
          <p:cNvPr id="311" name="Google Shape;311;g5195e422c4_1_242"/>
          <p:cNvSpPr txBox="1"/>
          <p:nvPr>
            <p:ph type="title"/>
          </p:nvPr>
        </p:nvSpPr>
        <p:spPr>
          <a:xfrm>
            <a:off x="361537" y="219773"/>
            <a:ext cx="11487600" cy="549900"/>
          </a:xfrm>
          <a:prstGeom prst="rect">
            <a:avLst/>
          </a:prstGeom>
          <a:noFill/>
          <a:ln>
            <a:noFill/>
          </a:ln>
        </p:spPr>
        <p:txBody>
          <a:bodyPr anchorCtr="0" anchor="t" bIns="60925" lIns="121900" spcFirstLastPara="1" rIns="121900" wrap="square" tIns="60925">
            <a:noAutofit/>
          </a:bodyPr>
          <a:lstStyle>
            <a:lvl1pPr lvl="0" algn="ctr">
              <a:lnSpc>
                <a:spcPct val="90000"/>
              </a:lnSpc>
              <a:spcBef>
                <a:spcPts val="800"/>
              </a:spcBef>
              <a:spcAft>
                <a:spcPts val="0"/>
              </a:spcAft>
              <a:buSzPts val="1900"/>
              <a:buNone/>
              <a:defRPr b="1" i="0" sz="4000">
                <a:solidFill>
                  <a:schemeClr val="l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312" name="Google Shape;312;g5195e422c4_1_242"/>
          <p:cNvSpPr txBox="1"/>
          <p:nvPr>
            <p:ph idx="12" type="sldNum"/>
          </p:nvPr>
        </p:nvSpPr>
        <p:spPr>
          <a:xfrm>
            <a:off x="11754354" y="6446443"/>
            <a:ext cx="342900" cy="297300"/>
          </a:xfrm>
          <a:prstGeom prst="rect">
            <a:avLst/>
          </a:prstGeom>
          <a:noFill/>
          <a:ln>
            <a:noFill/>
          </a:ln>
        </p:spPr>
        <p:txBody>
          <a:bodyPr anchorCtr="0" anchor="b"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13" name="Google Shape;313;g5195e422c4_1_242"/>
          <p:cNvPicPr preferRelativeResize="0"/>
          <p:nvPr/>
        </p:nvPicPr>
        <p:blipFill rotWithShape="1">
          <a:blip r:embed="rId2">
            <a:alphaModFix/>
          </a:blip>
          <a:srcRect b="0" l="0" r="0" t="0"/>
          <a:stretch/>
        </p:blipFill>
        <p:spPr>
          <a:xfrm>
            <a:off x="266344" y="6453828"/>
            <a:ext cx="1400675" cy="23811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Graphix">
  <p:cSld name="1_Black Graphix">
    <p:bg>
      <p:bgPr>
        <a:solidFill>
          <a:schemeClr val="dk1"/>
        </a:solidFill>
      </p:bgPr>
    </p:bg>
    <p:spTree>
      <p:nvGrpSpPr>
        <p:cNvPr id="314" name="Shape 314"/>
        <p:cNvGrpSpPr/>
        <p:nvPr/>
      </p:nvGrpSpPr>
      <p:grpSpPr>
        <a:xfrm>
          <a:off x="0" y="0"/>
          <a:ext cx="0" cy="0"/>
          <a:chOff x="0" y="0"/>
          <a:chExt cx="0" cy="0"/>
        </a:xfrm>
      </p:grpSpPr>
      <p:sp>
        <p:nvSpPr>
          <p:cNvPr id="315" name="Google Shape;315;g5195e422c4_1_224"/>
          <p:cNvSpPr txBox="1"/>
          <p:nvPr>
            <p:ph type="title"/>
          </p:nvPr>
        </p:nvSpPr>
        <p:spPr>
          <a:xfrm>
            <a:off x="361537" y="219773"/>
            <a:ext cx="11487600" cy="549900"/>
          </a:xfrm>
          <a:prstGeom prst="rect">
            <a:avLst/>
          </a:prstGeom>
          <a:noFill/>
          <a:ln>
            <a:noFill/>
          </a:ln>
        </p:spPr>
        <p:txBody>
          <a:bodyPr anchorCtr="0" anchor="t" bIns="121900" lIns="121900" spcFirstLastPara="1" rIns="121900" wrap="square" tIns="121900">
            <a:noAutofit/>
          </a:bodyPr>
          <a:lstStyle>
            <a:lvl1pPr lvl="0" marR="0" algn="ctr">
              <a:lnSpc>
                <a:spcPct val="90000"/>
              </a:lnSpc>
              <a:spcBef>
                <a:spcPts val="800"/>
              </a:spcBef>
              <a:spcAft>
                <a:spcPts val="0"/>
              </a:spcAft>
              <a:buClr>
                <a:schemeClr val="lt1"/>
              </a:buClr>
              <a:buSzPts val="1900"/>
              <a:buFont typeface="Arial"/>
              <a:buNone/>
              <a:defRPr b="1" i="0" sz="40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316" name="Google Shape;316;g5195e422c4_1_224"/>
          <p:cNvSpPr txBox="1"/>
          <p:nvPr>
            <p:ph idx="12" type="sldNum"/>
          </p:nvPr>
        </p:nvSpPr>
        <p:spPr>
          <a:xfrm>
            <a:off x="11754354" y="6446443"/>
            <a:ext cx="342900" cy="297300"/>
          </a:xfrm>
          <a:prstGeom prst="rect">
            <a:avLst/>
          </a:prstGeom>
          <a:noFill/>
          <a:ln>
            <a:noFill/>
          </a:ln>
        </p:spPr>
        <p:txBody>
          <a:bodyPr anchorCtr="0" anchor="b" bIns="60925" lIns="121900" spcFirstLastPara="1" rIns="121900" wrap="square" tIns="60925">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17" name="Google Shape;317;g5195e422c4_1_224"/>
          <p:cNvPicPr preferRelativeResize="0"/>
          <p:nvPr/>
        </p:nvPicPr>
        <p:blipFill rotWithShape="1">
          <a:blip r:embed="rId2">
            <a:alphaModFix/>
          </a:blip>
          <a:srcRect b="0" l="0" r="0" t="0"/>
          <a:stretch/>
        </p:blipFill>
        <p:spPr>
          <a:xfrm>
            <a:off x="266344" y="6453828"/>
            <a:ext cx="1400675" cy="23811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318" name="Shape 318"/>
        <p:cNvGrpSpPr/>
        <p:nvPr/>
      </p:nvGrpSpPr>
      <p:grpSpPr>
        <a:xfrm>
          <a:off x="0" y="0"/>
          <a:ext cx="0" cy="0"/>
          <a:chOff x="0" y="0"/>
          <a:chExt cx="0" cy="0"/>
        </a:xfrm>
      </p:grpSpPr>
      <p:sp>
        <p:nvSpPr>
          <p:cNvPr id="319" name="Google Shape;319;g5195e422c4_1_228"/>
          <p:cNvSpPr txBox="1"/>
          <p:nvPr>
            <p:ph type="title"/>
          </p:nvPr>
        </p:nvSpPr>
        <p:spPr>
          <a:xfrm>
            <a:off x="339681" y="275167"/>
            <a:ext cx="11414100" cy="1143300"/>
          </a:xfrm>
          <a:prstGeom prst="rect">
            <a:avLst/>
          </a:prstGeom>
          <a:noFill/>
          <a:ln>
            <a:noFill/>
          </a:ln>
        </p:spPr>
        <p:txBody>
          <a:bodyPr anchorCtr="0" anchor="t" bIns="60925" lIns="121900" spcFirstLastPara="1" rIns="121900" wrap="square" tIns="60925">
            <a:noAutofit/>
          </a:bodyPr>
          <a:lstStyle>
            <a:lvl1pPr lvl="0" algn="l">
              <a:lnSpc>
                <a:spcPct val="100000"/>
              </a:lnSpc>
              <a:spcBef>
                <a:spcPts val="0"/>
              </a:spcBef>
              <a:spcAft>
                <a:spcPts val="0"/>
              </a:spcAft>
              <a:buSzPts val="1900"/>
              <a:buNone/>
              <a:defRPr>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320" name="Google Shape;320;g5195e422c4_1_228"/>
          <p:cNvSpPr txBox="1"/>
          <p:nvPr>
            <p:ph idx="1" type="body"/>
          </p:nvPr>
        </p:nvSpPr>
        <p:spPr>
          <a:xfrm>
            <a:off x="339681" y="1750485"/>
            <a:ext cx="11414100" cy="4525500"/>
          </a:xfrm>
          <a:prstGeom prst="rect">
            <a:avLst/>
          </a:prstGeom>
          <a:noFill/>
          <a:ln>
            <a:noFill/>
          </a:ln>
        </p:spPr>
        <p:txBody>
          <a:bodyPr anchorCtr="0" anchor="t" bIns="60925" lIns="121900" spcFirstLastPara="1" rIns="121900" wrap="square" tIns="60925">
            <a:noAutofit/>
          </a:bodyPr>
          <a:lstStyle>
            <a:lvl1pPr indent="-412750" lvl="0" marL="457200" algn="l">
              <a:lnSpc>
                <a:spcPct val="100000"/>
              </a:lnSpc>
              <a:spcBef>
                <a:spcPts val="600"/>
              </a:spcBef>
              <a:spcAft>
                <a:spcPts val="0"/>
              </a:spcAft>
              <a:buClr>
                <a:schemeClr val="lt1"/>
              </a:buClr>
              <a:buSzPts val="2900"/>
              <a:buChar char="•"/>
              <a:defRPr>
                <a:solidFill>
                  <a:schemeClr val="lt1"/>
                </a:solidFill>
              </a:defRPr>
            </a:lvl1pPr>
            <a:lvl2pPr indent="-381000" lvl="1" marL="914400" algn="l">
              <a:lnSpc>
                <a:spcPct val="100000"/>
              </a:lnSpc>
              <a:spcBef>
                <a:spcPts val="500"/>
              </a:spcBef>
              <a:spcAft>
                <a:spcPts val="0"/>
              </a:spcAft>
              <a:buClr>
                <a:schemeClr val="lt1"/>
              </a:buClr>
              <a:buSzPts val="2400"/>
              <a:buChar char="•"/>
              <a:defRPr>
                <a:solidFill>
                  <a:schemeClr val="lt1"/>
                </a:solidFill>
              </a:defRPr>
            </a:lvl2pPr>
            <a:lvl3pPr indent="-349250" lvl="2" marL="1371600" algn="l">
              <a:lnSpc>
                <a:spcPct val="100000"/>
              </a:lnSpc>
              <a:spcBef>
                <a:spcPts val="500"/>
              </a:spcBef>
              <a:spcAft>
                <a:spcPts val="0"/>
              </a:spcAft>
              <a:buClr>
                <a:schemeClr val="lt1"/>
              </a:buClr>
              <a:buSzPts val="1900"/>
              <a:buChar char="–"/>
              <a:defRPr>
                <a:solidFill>
                  <a:schemeClr val="lt1"/>
                </a:solidFill>
              </a:defRPr>
            </a:lvl3pPr>
            <a:lvl4pPr indent="-368300" lvl="3" marL="1828800" algn="l">
              <a:lnSpc>
                <a:spcPct val="100000"/>
              </a:lnSpc>
              <a:spcBef>
                <a:spcPts val="500"/>
              </a:spcBef>
              <a:spcAft>
                <a:spcPts val="0"/>
              </a:spcAft>
              <a:buClr>
                <a:schemeClr val="lt1"/>
              </a:buClr>
              <a:buSzPts val="2200"/>
              <a:buChar char="•"/>
              <a:defRPr>
                <a:solidFill>
                  <a:schemeClr val="lt1"/>
                </a:solidFill>
              </a:defRPr>
            </a:lvl4pPr>
            <a:lvl5pPr indent="-336550" lvl="4" marL="2286000" algn="l">
              <a:lnSpc>
                <a:spcPct val="100000"/>
              </a:lnSpc>
              <a:spcBef>
                <a:spcPts val="400"/>
              </a:spcBef>
              <a:spcAft>
                <a:spcPts val="0"/>
              </a:spcAft>
              <a:buClr>
                <a:schemeClr val="lt1"/>
              </a:buClr>
              <a:buSzPts val="1700"/>
              <a:buChar char="–"/>
              <a:defRPr>
                <a:solidFill>
                  <a:schemeClr val="lt1"/>
                </a:solidFill>
              </a:defRPr>
            </a:lvl5pPr>
            <a:lvl6pPr indent="-381000" lvl="5" marL="2743200" algn="l">
              <a:lnSpc>
                <a:spcPct val="100000"/>
              </a:lnSpc>
              <a:spcBef>
                <a:spcPts val="500"/>
              </a:spcBef>
              <a:spcAft>
                <a:spcPts val="0"/>
              </a:spcAft>
              <a:buClr>
                <a:schemeClr val="dk1"/>
              </a:buClr>
              <a:buSzPts val="2400"/>
              <a:buChar char="•"/>
              <a:defRPr/>
            </a:lvl6pPr>
            <a:lvl7pPr indent="-381000" lvl="6" marL="3200400" algn="l">
              <a:lnSpc>
                <a:spcPct val="100000"/>
              </a:lnSpc>
              <a:spcBef>
                <a:spcPts val="500"/>
              </a:spcBef>
              <a:spcAft>
                <a:spcPts val="0"/>
              </a:spcAft>
              <a:buClr>
                <a:schemeClr val="dk1"/>
              </a:buClr>
              <a:buSzPts val="2400"/>
              <a:buChar char="•"/>
              <a:defRPr/>
            </a:lvl7pPr>
            <a:lvl8pPr indent="-381000" lvl="7" marL="3657600" algn="l">
              <a:lnSpc>
                <a:spcPct val="100000"/>
              </a:lnSpc>
              <a:spcBef>
                <a:spcPts val="500"/>
              </a:spcBef>
              <a:spcAft>
                <a:spcPts val="0"/>
              </a:spcAft>
              <a:buClr>
                <a:schemeClr val="dk1"/>
              </a:buClr>
              <a:buSzPts val="2400"/>
              <a:buChar char="•"/>
              <a:defRPr/>
            </a:lvl8pPr>
            <a:lvl9pPr indent="-381000" lvl="8" marL="4114800" algn="l">
              <a:lnSpc>
                <a:spcPct val="100000"/>
              </a:lnSpc>
              <a:spcBef>
                <a:spcPts val="500"/>
              </a:spcBef>
              <a:spcAft>
                <a:spcPts val="0"/>
              </a:spcAft>
              <a:buClr>
                <a:schemeClr val="dk1"/>
              </a:buClr>
              <a:buSzPts val="2400"/>
              <a:buChar char="•"/>
              <a:defRPr/>
            </a:lvl9pPr>
          </a:lstStyle>
          <a:p/>
        </p:txBody>
      </p:sp>
      <p:pic>
        <p:nvPicPr>
          <p:cNvPr id="321" name="Google Shape;321;g5195e422c4_1_228"/>
          <p:cNvPicPr preferRelativeResize="0"/>
          <p:nvPr/>
        </p:nvPicPr>
        <p:blipFill rotWithShape="1">
          <a:blip r:embed="rId2">
            <a:alphaModFix/>
          </a:blip>
          <a:srcRect b="0" l="0" r="0" t="0"/>
          <a:stretch/>
        </p:blipFill>
        <p:spPr>
          <a:xfrm>
            <a:off x="266344" y="6453828"/>
            <a:ext cx="1400675" cy="238115"/>
          </a:xfrm>
          <a:prstGeom prst="rect">
            <a:avLst/>
          </a:prstGeom>
          <a:noFill/>
          <a:ln>
            <a:noFill/>
          </a:ln>
        </p:spPr>
      </p:pic>
      <p:sp>
        <p:nvSpPr>
          <p:cNvPr id="322" name="Google Shape;322;g5195e422c4_1_228"/>
          <p:cNvSpPr txBox="1"/>
          <p:nvPr>
            <p:ph idx="12" type="sldNum"/>
          </p:nvPr>
        </p:nvSpPr>
        <p:spPr>
          <a:xfrm>
            <a:off x="11754354" y="6446443"/>
            <a:ext cx="342900" cy="297300"/>
          </a:xfrm>
          <a:prstGeom prst="rect">
            <a:avLst/>
          </a:prstGeom>
          <a:noFill/>
          <a:ln>
            <a:noFill/>
          </a:ln>
        </p:spPr>
        <p:txBody>
          <a:bodyPr anchorCtr="0" anchor="b"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1" name="Shape 31"/>
        <p:cNvGrpSpPr/>
        <p:nvPr/>
      </p:nvGrpSpPr>
      <p:grpSpPr>
        <a:xfrm>
          <a:off x="0" y="0"/>
          <a:ext cx="0" cy="0"/>
          <a:chOff x="0" y="0"/>
          <a:chExt cx="0" cy="0"/>
        </a:xfrm>
      </p:grpSpPr>
      <p:sp>
        <p:nvSpPr>
          <p:cNvPr id="32" name="Google Shape;32;g5195e422c4_1_306"/>
          <p:cNvSpPr txBox="1"/>
          <p:nvPr>
            <p:ph idx="12" type="sldNum"/>
          </p:nvPr>
        </p:nvSpPr>
        <p:spPr>
          <a:xfrm>
            <a:off x="11662024" y="6384290"/>
            <a:ext cx="364800" cy="358800"/>
          </a:xfrm>
          <a:prstGeom prst="rect">
            <a:avLst/>
          </a:prstGeom>
          <a:noFill/>
          <a:ln>
            <a:noFill/>
          </a:ln>
        </p:spPr>
        <p:txBody>
          <a:bodyPr anchorCtr="0" anchor="ctr" bIns="60925" lIns="60925" spcFirstLastPara="1" rIns="60925" wrap="square" tIns="60925">
            <a:noAutofit/>
          </a:bodyPr>
          <a:lstStyle>
            <a:lvl1pPr indent="0" lvl="0" marL="0" marR="0" rtl="0" algn="r">
              <a:lnSpc>
                <a:spcPct val="100000"/>
              </a:lnSpc>
              <a:spcBef>
                <a:spcPts val="0"/>
              </a:spcBef>
              <a:spcAft>
                <a:spcPts val="0"/>
              </a:spcAft>
              <a:buClr>
                <a:srgbClr val="606060"/>
              </a:buClr>
              <a:buSzPts val="400"/>
              <a:buFont typeface="Helvetica Neue"/>
              <a:buNone/>
              <a:defRPr b="0" i="0" sz="16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400"/>
              <a:buFont typeface="Helvetica Neue"/>
              <a:buNone/>
              <a:defRPr b="0" i="0" sz="16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400"/>
              <a:buFont typeface="Helvetica Neue"/>
              <a:buNone/>
              <a:defRPr b="0" i="0" sz="16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400"/>
              <a:buFont typeface="Helvetica Neue"/>
              <a:buNone/>
              <a:defRPr b="0" i="0" sz="16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400"/>
              <a:buFont typeface="Helvetica Neue"/>
              <a:buNone/>
              <a:defRPr b="0" i="0" sz="16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400"/>
              <a:buFont typeface="Helvetica Neue"/>
              <a:buNone/>
              <a:defRPr b="0" i="0" sz="16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400"/>
              <a:buFont typeface="Helvetica Neue"/>
              <a:buNone/>
              <a:defRPr b="0" i="0" sz="16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400"/>
              <a:buFont typeface="Helvetica Neue"/>
              <a:buNone/>
              <a:defRPr b="0" i="0" sz="16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400"/>
              <a:buFont typeface="Helvetica Neue"/>
              <a:buNone/>
              <a:defRPr b="0" i="0" sz="16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g5195e422c4_1_306"/>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rgbClr val="404040"/>
              </a:buClr>
              <a:buSzPts val="5300"/>
              <a:buFont typeface="Helvetica Neue"/>
              <a:buNone/>
              <a:defRPr b="0" i="0" sz="5300" u="none" cap="none" strike="noStrike">
                <a:solidFill>
                  <a:srgbClr val="404040"/>
                </a:solidFill>
                <a:latin typeface="Helvetica Neue"/>
                <a:ea typeface="Helvetica Neue"/>
                <a:cs typeface="Helvetica Neue"/>
                <a:sym typeface="Helvetica Neue"/>
              </a:defRPr>
            </a:lvl1pPr>
            <a:lvl2pPr lvl="1" marR="0" algn="l">
              <a:lnSpc>
                <a:spcPct val="100000"/>
              </a:lnSpc>
              <a:spcBef>
                <a:spcPts val="0"/>
              </a:spcBef>
              <a:spcAft>
                <a:spcPts val="0"/>
              </a:spcAft>
              <a:buClr>
                <a:srgbClr val="404040"/>
              </a:buClr>
              <a:buSzPts val="5300"/>
              <a:buFont typeface="Helvetica Neue"/>
              <a:buNone/>
              <a:defRPr b="0" i="0" sz="5300" u="none" cap="none" strike="noStrike">
                <a:solidFill>
                  <a:srgbClr val="404040"/>
                </a:solidFill>
                <a:latin typeface="Helvetica Neue"/>
                <a:ea typeface="Helvetica Neue"/>
                <a:cs typeface="Helvetica Neue"/>
                <a:sym typeface="Helvetica Neue"/>
              </a:defRPr>
            </a:lvl2pPr>
            <a:lvl3pPr lvl="2" marR="0" algn="l">
              <a:lnSpc>
                <a:spcPct val="100000"/>
              </a:lnSpc>
              <a:spcBef>
                <a:spcPts val="0"/>
              </a:spcBef>
              <a:spcAft>
                <a:spcPts val="0"/>
              </a:spcAft>
              <a:buClr>
                <a:srgbClr val="404040"/>
              </a:buClr>
              <a:buSzPts val="5300"/>
              <a:buFont typeface="Helvetica Neue"/>
              <a:buNone/>
              <a:defRPr b="0" i="0" sz="5300" u="none" cap="none" strike="noStrike">
                <a:solidFill>
                  <a:srgbClr val="404040"/>
                </a:solidFill>
                <a:latin typeface="Helvetica Neue"/>
                <a:ea typeface="Helvetica Neue"/>
                <a:cs typeface="Helvetica Neue"/>
                <a:sym typeface="Helvetica Neue"/>
              </a:defRPr>
            </a:lvl3pPr>
            <a:lvl4pPr lvl="3" marR="0" algn="l">
              <a:lnSpc>
                <a:spcPct val="100000"/>
              </a:lnSpc>
              <a:spcBef>
                <a:spcPts val="0"/>
              </a:spcBef>
              <a:spcAft>
                <a:spcPts val="0"/>
              </a:spcAft>
              <a:buClr>
                <a:srgbClr val="404040"/>
              </a:buClr>
              <a:buSzPts val="5300"/>
              <a:buFont typeface="Helvetica Neue"/>
              <a:buNone/>
              <a:defRPr b="0" i="0" sz="5300" u="none" cap="none" strike="noStrike">
                <a:solidFill>
                  <a:srgbClr val="404040"/>
                </a:solidFill>
                <a:latin typeface="Helvetica Neue"/>
                <a:ea typeface="Helvetica Neue"/>
                <a:cs typeface="Helvetica Neue"/>
                <a:sym typeface="Helvetica Neue"/>
              </a:defRPr>
            </a:lvl4pPr>
            <a:lvl5pPr lvl="4" marR="0" algn="l">
              <a:lnSpc>
                <a:spcPct val="100000"/>
              </a:lnSpc>
              <a:spcBef>
                <a:spcPts val="0"/>
              </a:spcBef>
              <a:spcAft>
                <a:spcPts val="0"/>
              </a:spcAft>
              <a:buClr>
                <a:srgbClr val="404040"/>
              </a:buClr>
              <a:buSzPts val="5300"/>
              <a:buFont typeface="Helvetica Neue"/>
              <a:buNone/>
              <a:defRPr b="0" i="0" sz="5300" u="none" cap="none" strike="noStrike">
                <a:solidFill>
                  <a:srgbClr val="404040"/>
                </a:solidFill>
                <a:latin typeface="Helvetica Neue"/>
                <a:ea typeface="Helvetica Neue"/>
                <a:cs typeface="Helvetica Neue"/>
                <a:sym typeface="Helvetica Neue"/>
              </a:defRPr>
            </a:lvl5pPr>
            <a:lvl6pPr lvl="5" marR="0" algn="l">
              <a:lnSpc>
                <a:spcPct val="100000"/>
              </a:lnSpc>
              <a:spcBef>
                <a:spcPts val="0"/>
              </a:spcBef>
              <a:spcAft>
                <a:spcPts val="0"/>
              </a:spcAft>
              <a:buClr>
                <a:srgbClr val="404040"/>
              </a:buClr>
              <a:buSzPts val="5300"/>
              <a:buFont typeface="Helvetica Neue"/>
              <a:buNone/>
              <a:defRPr b="0" i="0" sz="5300" u="none" cap="none" strike="noStrike">
                <a:solidFill>
                  <a:srgbClr val="404040"/>
                </a:solidFill>
                <a:latin typeface="Helvetica Neue"/>
                <a:ea typeface="Helvetica Neue"/>
                <a:cs typeface="Helvetica Neue"/>
                <a:sym typeface="Helvetica Neue"/>
              </a:defRPr>
            </a:lvl6pPr>
            <a:lvl7pPr lvl="6" marR="0" algn="l">
              <a:lnSpc>
                <a:spcPct val="100000"/>
              </a:lnSpc>
              <a:spcBef>
                <a:spcPts val="0"/>
              </a:spcBef>
              <a:spcAft>
                <a:spcPts val="0"/>
              </a:spcAft>
              <a:buClr>
                <a:srgbClr val="404040"/>
              </a:buClr>
              <a:buSzPts val="5300"/>
              <a:buFont typeface="Helvetica Neue"/>
              <a:buNone/>
              <a:defRPr b="0" i="0" sz="5300" u="none" cap="none" strike="noStrike">
                <a:solidFill>
                  <a:srgbClr val="404040"/>
                </a:solidFill>
                <a:latin typeface="Helvetica Neue"/>
                <a:ea typeface="Helvetica Neue"/>
                <a:cs typeface="Helvetica Neue"/>
                <a:sym typeface="Helvetica Neue"/>
              </a:defRPr>
            </a:lvl7pPr>
            <a:lvl8pPr lvl="7" marR="0" algn="l">
              <a:lnSpc>
                <a:spcPct val="100000"/>
              </a:lnSpc>
              <a:spcBef>
                <a:spcPts val="0"/>
              </a:spcBef>
              <a:spcAft>
                <a:spcPts val="0"/>
              </a:spcAft>
              <a:buClr>
                <a:srgbClr val="404040"/>
              </a:buClr>
              <a:buSzPts val="5300"/>
              <a:buFont typeface="Helvetica Neue"/>
              <a:buNone/>
              <a:defRPr b="0" i="0" sz="5300" u="none" cap="none" strike="noStrike">
                <a:solidFill>
                  <a:srgbClr val="404040"/>
                </a:solidFill>
                <a:latin typeface="Helvetica Neue"/>
                <a:ea typeface="Helvetica Neue"/>
                <a:cs typeface="Helvetica Neue"/>
                <a:sym typeface="Helvetica Neue"/>
              </a:defRPr>
            </a:lvl8pPr>
            <a:lvl9pPr lvl="8" marR="0" algn="l">
              <a:lnSpc>
                <a:spcPct val="100000"/>
              </a:lnSpc>
              <a:spcBef>
                <a:spcPts val="0"/>
              </a:spcBef>
              <a:spcAft>
                <a:spcPts val="0"/>
              </a:spcAft>
              <a:buClr>
                <a:srgbClr val="404040"/>
              </a:buClr>
              <a:buSzPts val="5300"/>
              <a:buFont typeface="Helvetica Neue"/>
              <a:buNone/>
              <a:defRPr b="0" i="0" sz="5300" u="none" cap="none" strike="noStrike">
                <a:solidFill>
                  <a:srgbClr val="404040"/>
                </a:solidFill>
                <a:latin typeface="Helvetica Neue"/>
                <a:ea typeface="Helvetica Neue"/>
                <a:cs typeface="Helvetica Neue"/>
                <a:sym typeface="Helvetica Neu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23" name="Shape 323"/>
        <p:cNvGrpSpPr/>
        <p:nvPr/>
      </p:nvGrpSpPr>
      <p:grpSpPr>
        <a:xfrm>
          <a:off x="0" y="0"/>
          <a:ext cx="0" cy="0"/>
          <a:chOff x="0" y="0"/>
          <a:chExt cx="0" cy="0"/>
        </a:xfrm>
      </p:grpSpPr>
      <p:sp>
        <p:nvSpPr>
          <p:cNvPr id="324" name="Google Shape;324;g5195e422c4_1_233"/>
          <p:cNvSpPr txBox="1"/>
          <p:nvPr>
            <p:ph idx="1" type="body"/>
          </p:nvPr>
        </p:nvSpPr>
        <p:spPr>
          <a:xfrm>
            <a:off x="1241777" y="1714893"/>
            <a:ext cx="4749300" cy="639600"/>
          </a:xfrm>
          <a:prstGeom prst="rect">
            <a:avLst/>
          </a:prstGeom>
          <a:noFill/>
          <a:ln>
            <a:noFill/>
          </a:ln>
        </p:spPr>
        <p:txBody>
          <a:bodyPr anchorCtr="0" anchor="b" bIns="121900" lIns="121900" spcFirstLastPara="1" rIns="121900" wrap="square" tIns="121900">
            <a:noAutofit/>
          </a:bodyPr>
          <a:lstStyle>
            <a:lvl1pPr indent="-228600" lvl="0" marL="457200" marR="0" algn="l">
              <a:lnSpc>
                <a:spcPct val="100000"/>
              </a:lnSpc>
              <a:spcBef>
                <a:spcPts val="800"/>
              </a:spcBef>
              <a:spcAft>
                <a:spcPts val="0"/>
              </a:spcAft>
              <a:buClr>
                <a:srgbClr val="404040"/>
              </a:buClr>
              <a:buSzPts val="2400"/>
              <a:buFont typeface="Arial"/>
              <a:buNone/>
              <a:defRPr b="0" i="0" sz="3500" u="none" cap="none" strike="noStrike">
                <a:solidFill>
                  <a:srgbClr val="404040"/>
                </a:solidFill>
                <a:latin typeface="Helvetica Neue"/>
                <a:ea typeface="Helvetica Neue"/>
                <a:cs typeface="Helvetica Neue"/>
                <a:sym typeface="Helvetica Neue"/>
              </a:defRPr>
            </a:lvl1pPr>
            <a:lvl2pPr indent="-228600" lvl="1" marL="914400" marR="0" algn="l">
              <a:lnSpc>
                <a:spcPct val="100000"/>
              </a:lnSpc>
              <a:spcBef>
                <a:spcPts val="800"/>
              </a:spcBef>
              <a:spcAft>
                <a:spcPts val="0"/>
              </a:spcAft>
              <a:buClr>
                <a:srgbClr val="404040"/>
              </a:buClr>
              <a:buSzPts val="2400"/>
              <a:buFont typeface="Arial"/>
              <a:buNone/>
              <a:defRPr b="0" i="0" sz="3500" u="none" cap="none" strike="noStrike">
                <a:solidFill>
                  <a:srgbClr val="404040"/>
                </a:solidFill>
                <a:latin typeface="Helvetica Neue"/>
                <a:ea typeface="Helvetica Neue"/>
                <a:cs typeface="Helvetica Neue"/>
                <a:sym typeface="Helvetica Neue"/>
              </a:defRPr>
            </a:lvl2pPr>
            <a:lvl3pPr indent="-228600" lvl="2" marL="1371600" marR="0" algn="l">
              <a:lnSpc>
                <a:spcPct val="100000"/>
              </a:lnSpc>
              <a:spcBef>
                <a:spcPts val="800"/>
              </a:spcBef>
              <a:spcAft>
                <a:spcPts val="0"/>
              </a:spcAft>
              <a:buClr>
                <a:srgbClr val="404040"/>
              </a:buClr>
              <a:buSzPts val="2100"/>
              <a:buFont typeface="Arial"/>
              <a:buNone/>
              <a:defRPr b="0" i="0" sz="3500" u="none" cap="none" strike="noStrike">
                <a:solidFill>
                  <a:srgbClr val="404040"/>
                </a:solidFill>
                <a:latin typeface="Helvetica Neue"/>
                <a:ea typeface="Helvetica Neue"/>
                <a:cs typeface="Helvetica Neue"/>
                <a:sym typeface="Helvetica Neue"/>
              </a:defRPr>
            </a:lvl3pPr>
            <a:lvl4pPr indent="-228600" lvl="3" marL="1828800" marR="0" algn="l">
              <a:lnSpc>
                <a:spcPct val="100000"/>
              </a:lnSpc>
              <a:spcBef>
                <a:spcPts val="800"/>
              </a:spcBef>
              <a:spcAft>
                <a:spcPts val="0"/>
              </a:spcAft>
              <a:buClr>
                <a:srgbClr val="404040"/>
              </a:buClr>
              <a:buSzPts val="2400"/>
              <a:buFont typeface="Arial"/>
              <a:buNone/>
              <a:defRPr b="0" i="0" sz="3500" u="none" cap="none" strike="noStrike">
                <a:solidFill>
                  <a:srgbClr val="404040"/>
                </a:solidFill>
                <a:latin typeface="Helvetica Neue"/>
                <a:ea typeface="Helvetica Neue"/>
                <a:cs typeface="Helvetica Neue"/>
                <a:sym typeface="Helvetica Neue"/>
              </a:defRPr>
            </a:lvl4pPr>
            <a:lvl5pPr indent="-228600" lvl="4" marL="2286000" marR="0" algn="l">
              <a:lnSpc>
                <a:spcPct val="100000"/>
              </a:lnSpc>
              <a:spcBef>
                <a:spcPts val="800"/>
              </a:spcBef>
              <a:spcAft>
                <a:spcPts val="0"/>
              </a:spcAft>
              <a:buClr>
                <a:srgbClr val="404040"/>
              </a:buClr>
              <a:buSzPts val="2100"/>
              <a:buFont typeface="Arial"/>
              <a:buNone/>
              <a:defRPr b="0" i="0" sz="3500" u="none" cap="none" strike="noStrike">
                <a:solidFill>
                  <a:srgbClr val="404040"/>
                </a:solidFill>
                <a:latin typeface="Helvetica Neue"/>
                <a:ea typeface="Helvetica Neue"/>
                <a:cs typeface="Helvetica Neue"/>
                <a:sym typeface="Helvetica Neue"/>
              </a:defRPr>
            </a:lvl5pPr>
            <a:lvl6pPr indent="-400050" lvl="5" marL="2743200" marR="0" algn="l">
              <a:lnSpc>
                <a:spcPct val="100000"/>
              </a:lnSpc>
              <a:spcBef>
                <a:spcPts val="500"/>
              </a:spcBef>
              <a:spcAft>
                <a:spcPts val="0"/>
              </a:spcAft>
              <a:buClr>
                <a:srgbClr val="404040"/>
              </a:buClr>
              <a:buSzPts val="2700"/>
              <a:buFont typeface="Arial"/>
              <a:buChar char="•"/>
              <a:defRPr b="0" i="0" sz="2700" u="none" cap="none" strike="noStrike">
                <a:solidFill>
                  <a:srgbClr val="404040"/>
                </a:solidFill>
                <a:latin typeface="Helvetica Neue"/>
                <a:ea typeface="Helvetica Neue"/>
                <a:cs typeface="Helvetica Neue"/>
                <a:sym typeface="Helvetica Neue"/>
              </a:defRPr>
            </a:lvl6pPr>
            <a:lvl7pPr indent="-400050" lvl="6" marL="3200400" marR="0" algn="l">
              <a:lnSpc>
                <a:spcPct val="100000"/>
              </a:lnSpc>
              <a:spcBef>
                <a:spcPts val="500"/>
              </a:spcBef>
              <a:spcAft>
                <a:spcPts val="0"/>
              </a:spcAft>
              <a:buClr>
                <a:srgbClr val="404040"/>
              </a:buClr>
              <a:buSzPts val="2700"/>
              <a:buFont typeface="Arial"/>
              <a:buChar char="•"/>
              <a:defRPr b="0" i="0" sz="2700" u="none" cap="none" strike="noStrike">
                <a:solidFill>
                  <a:srgbClr val="404040"/>
                </a:solidFill>
                <a:latin typeface="Helvetica Neue"/>
                <a:ea typeface="Helvetica Neue"/>
                <a:cs typeface="Helvetica Neue"/>
                <a:sym typeface="Helvetica Neue"/>
              </a:defRPr>
            </a:lvl7pPr>
            <a:lvl8pPr indent="-400050" lvl="7" marL="3657600" marR="0" algn="l">
              <a:lnSpc>
                <a:spcPct val="100000"/>
              </a:lnSpc>
              <a:spcBef>
                <a:spcPts val="500"/>
              </a:spcBef>
              <a:spcAft>
                <a:spcPts val="0"/>
              </a:spcAft>
              <a:buClr>
                <a:srgbClr val="404040"/>
              </a:buClr>
              <a:buSzPts val="2700"/>
              <a:buFont typeface="Arial"/>
              <a:buChar char="•"/>
              <a:defRPr b="0" i="0" sz="2700" u="none" cap="none" strike="noStrike">
                <a:solidFill>
                  <a:srgbClr val="404040"/>
                </a:solidFill>
                <a:latin typeface="Helvetica Neue"/>
                <a:ea typeface="Helvetica Neue"/>
                <a:cs typeface="Helvetica Neue"/>
                <a:sym typeface="Helvetica Neue"/>
              </a:defRPr>
            </a:lvl8pPr>
            <a:lvl9pPr indent="-400050" lvl="8" marL="4114800" marR="0" algn="l">
              <a:lnSpc>
                <a:spcPct val="100000"/>
              </a:lnSpc>
              <a:spcBef>
                <a:spcPts val="500"/>
              </a:spcBef>
              <a:spcAft>
                <a:spcPts val="0"/>
              </a:spcAft>
              <a:buClr>
                <a:srgbClr val="404040"/>
              </a:buClr>
              <a:buSzPts val="2700"/>
              <a:buFont typeface="Arial"/>
              <a:buChar char="•"/>
              <a:defRPr b="0" i="0" sz="2700" u="none" cap="none" strike="noStrike">
                <a:solidFill>
                  <a:srgbClr val="404040"/>
                </a:solidFill>
                <a:latin typeface="Helvetica Neue"/>
                <a:ea typeface="Helvetica Neue"/>
                <a:cs typeface="Helvetica Neue"/>
                <a:sym typeface="Helvetica Neue"/>
              </a:defRPr>
            </a:lvl9pPr>
          </a:lstStyle>
          <a:p/>
        </p:txBody>
      </p:sp>
      <p:sp>
        <p:nvSpPr>
          <p:cNvPr id="325" name="Google Shape;325;g5195e422c4_1_233"/>
          <p:cNvSpPr txBox="1"/>
          <p:nvPr>
            <p:ph idx="2" type="body"/>
          </p:nvPr>
        </p:nvSpPr>
        <p:spPr>
          <a:xfrm>
            <a:off x="6080480" y="1714893"/>
            <a:ext cx="4724700" cy="639600"/>
          </a:xfrm>
          <a:prstGeom prst="rect">
            <a:avLst/>
          </a:prstGeom>
          <a:noFill/>
          <a:ln>
            <a:noFill/>
          </a:ln>
        </p:spPr>
        <p:txBody>
          <a:bodyPr anchorCtr="0" anchor="b" bIns="121900" lIns="121900" spcFirstLastPara="1" rIns="121900" wrap="square" tIns="121900">
            <a:noAutofit/>
          </a:bodyPr>
          <a:lstStyle>
            <a:lvl1pPr indent="-381000" lvl="0" marL="457200" marR="0" algn="l">
              <a:lnSpc>
                <a:spcPct val="100000"/>
              </a:lnSpc>
              <a:spcBef>
                <a:spcPts val="500"/>
              </a:spcBef>
              <a:spcAft>
                <a:spcPts val="0"/>
              </a:spcAft>
              <a:buClr>
                <a:srgbClr val="404040"/>
              </a:buClr>
              <a:buSzPts val="2400"/>
              <a:buFont typeface="Arial"/>
              <a:buChar char="•"/>
              <a:defRPr b="0" i="0" sz="2700" u="none" cap="none" strike="noStrike">
                <a:solidFill>
                  <a:srgbClr val="404040"/>
                </a:solidFill>
                <a:latin typeface="Helvetica Neue"/>
                <a:ea typeface="Helvetica Neue"/>
                <a:cs typeface="Helvetica Neue"/>
                <a:sym typeface="Helvetica Neue"/>
              </a:defRPr>
            </a:lvl1pPr>
            <a:lvl2pPr indent="-381000" lvl="1" marL="914400" marR="0" algn="l">
              <a:lnSpc>
                <a:spcPct val="100000"/>
              </a:lnSpc>
              <a:spcBef>
                <a:spcPts val="500"/>
              </a:spcBef>
              <a:spcAft>
                <a:spcPts val="0"/>
              </a:spcAft>
              <a:buClr>
                <a:srgbClr val="404040"/>
              </a:buClr>
              <a:buSzPts val="2400"/>
              <a:buFont typeface="Arial"/>
              <a:buChar char="–"/>
              <a:defRPr b="0" i="0" sz="2700" u="none" cap="none" strike="noStrike">
                <a:solidFill>
                  <a:srgbClr val="404040"/>
                </a:solidFill>
                <a:latin typeface="Helvetica Neue"/>
                <a:ea typeface="Helvetica Neue"/>
                <a:cs typeface="Helvetica Neue"/>
                <a:sym typeface="Helvetica Neue"/>
              </a:defRPr>
            </a:lvl2pPr>
            <a:lvl3pPr indent="-361950" lvl="2" marL="1371600" marR="0" algn="l">
              <a:lnSpc>
                <a:spcPct val="100000"/>
              </a:lnSpc>
              <a:spcBef>
                <a:spcPts val="500"/>
              </a:spcBef>
              <a:spcAft>
                <a:spcPts val="0"/>
              </a:spcAft>
              <a:buClr>
                <a:srgbClr val="404040"/>
              </a:buClr>
              <a:buSzPts val="2100"/>
              <a:buFont typeface="Arial"/>
              <a:buChar char="•"/>
              <a:defRPr b="0" i="0" sz="2700" u="none" cap="none" strike="noStrike">
                <a:solidFill>
                  <a:srgbClr val="404040"/>
                </a:solidFill>
                <a:latin typeface="Helvetica Neue"/>
                <a:ea typeface="Helvetica Neue"/>
                <a:cs typeface="Helvetica Neue"/>
                <a:sym typeface="Helvetica Neue"/>
              </a:defRPr>
            </a:lvl3pPr>
            <a:lvl4pPr indent="-381000" lvl="3" marL="1828800" marR="0" algn="l">
              <a:lnSpc>
                <a:spcPct val="100000"/>
              </a:lnSpc>
              <a:spcBef>
                <a:spcPts val="500"/>
              </a:spcBef>
              <a:spcAft>
                <a:spcPts val="0"/>
              </a:spcAft>
              <a:buClr>
                <a:srgbClr val="404040"/>
              </a:buClr>
              <a:buSzPts val="2400"/>
              <a:buFont typeface="Arial"/>
              <a:buChar char="–"/>
              <a:defRPr b="0" i="0" sz="2700" u="none" cap="none" strike="noStrike">
                <a:solidFill>
                  <a:srgbClr val="404040"/>
                </a:solidFill>
                <a:latin typeface="Helvetica Neue"/>
                <a:ea typeface="Helvetica Neue"/>
                <a:cs typeface="Helvetica Neue"/>
                <a:sym typeface="Helvetica Neue"/>
              </a:defRPr>
            </a:lvl4pPr>
            <a:lvl5pPr indent="-361950" lvl="4" marL="2286000" marR="0" algn="l">
              <a:lnSpc>
                <a:spcPct val="100000"/>
              </a:lnSpc>
              <a:spcBef>
                <a:spcPts val="500"/>
              </a:spcBef>
              <a:spcAft>
                <a:spcPts val="0"/>
              </a:spcAft>
              <a:buClr>
                <a:srgbClr val="404040"/>
              </a:buClr>
              <a:buSzPts val="2100"/>
              <a:buFont typeface="Arial"/>
              <a:buChar char="•"/>
              <a:defRPr b="0" i="0" sz="2700" u="none" cap="none" strike="noStrike">
                <a:solidFill>
                  <a:srgbClr val="404040"/>
                </a:solidFill>
                <a:latin typeface="Helvetica Neue"/>
                <a:ea typeface="Helvetica Neue"/>
                <a:cs typeface="Helvetica Neue"/>
                <a:sym typeface="Helvetica Neue"/>
              </a:defRPr>
            </a:lvl5pPr>
            <a:lvl6pPr indent="-400050" lvl="5" marL="2743200" marR="0" algn="l">
              <a:lnSpc>
                <a:spcPct val="100000"/>
              </a:lnSpc>
              <a:spcBef>
                <a:spcPts val="500"/>
              </a:spcBef>
              <a:spcAft>
                <a:spcPts val="0"/>
              </a:spcAft>
              <a:buClr>
                <a:srgbClr val="404040"/>
              </a:buClr>
              <a:buSzPts val="2700"/>
              <a:buFont typeface="Arial"/>
              <a:buChar char="•"/>
              <a:defRPr b="0" i="0" sz="2700" u="none" cap="none" strike="noStrike">
                <a:solidFill>
                  <a:srgbClr val="404040"/>
                </a:solidFill>
                <a:latin typeface="Helvetica Neue"/>
                <a:ea typeface="Helvetica Neue"/>
                <a:cs typeface="Helvetica Neue"/>
                <a:sym typeface="Helvetica Neue"/>
              </a:defRPr>
            </a:lvl6pPr>
            <a:lvl7pPr indent="-400050" lvl="6" marL="3200400" marR="0" algn="l">
              <a:lnSpc>
                <a:spcPct val="100000"/>
              </a:lnSpc>
              <a:spcBef>
                <a:spcPts val="500"/>
              </a:spcBef>
              <a:spcAft>
                <a:spcPts val="0"/>
              </a:spcAft>
              <a:buClr>
                <a:srgbClr val="404040"/>
              </a:buClr>
              <a:buSzPts val="2700"/>
              <a:buFont typeface="Arial"/>
              <a:buChar char="•"/>
              <a:defRPr b="0" i="0" sz="2700" u="none" cap="none" strike="noStrike">
                <a:solidFill>
                  <a:srgbClr val="404040"/>
                </a:solidFill>
                <a:latin typeface="Helvetica Neue"/>
                <a:ea typeface="Helvetica Neue"/>
                <a:cs typeface="Helvetica Neue"/>
                <a:sym typeface="Helvetica Neue"/>
              </a:defRPr>
            </a:lvl7pPr>
            <a:lvl8pPr indent="-400050" lvl="7" marL="3657600" marR="0" algn="l">
              <a:lnSpc>
                <a:spcPct val="100000"/>
              </a:lnSpc>
              <a:spcBef>
                <a:spcPts val="500"/>
              </a:spcBef>
              <a:spcAft>
                <a:spcPts val="0"/>
              </a:spcAft>
              <a:buClr>
                <a:srgbClr val="404040"/>
              </a:buClr>
              <a:buSzPts val="2700"/>
              <a:buFont typeface="Arial"/>
              <a:buChar char="•"/>
              <a:defRPr b="0" i="0" sz="2700" u="none" cap="none" strike="noStrike">
                <a:solidFill>
                  <a:srgbClr val="404040"/>
                </a:solidFill>
                <a:latin typeface="Helvetica Neue"/>
                <a:ea typeface="Helvetica Neue"/>
                <a:cs typeface="Helvetica Neue"/>
                <a:sym typeface="Helvetica Neue"/>
              </a:defRPr>
            </a:lvl8pPr>
            <a:lvl9pPr indent="-400050" lvl="8" marL="4114800" marR="0" algn="l">
              <a:lnSpc>
                <a:spcPct val="100000"/>
              </a:lnSpc>
              <a:spcBef>
                <a:spcPts val="500"/>
              </a:spcBef>
              <a:spcAft>
                <a:spcPts val="0"/>
              </a:spcAft>
              <a:buClr>
                <a:srgbClr val="404040"/>
              </a:buClr>
              <a:buSzPts val="2700"/>
              <a:buFont typeface="Arial"/>
              <a:buChar char="•"/>
              <a:defRPr b="0" i="0" sz="2700" u="none" cap="none" strike="noStrike">
                <a:solidFill>
                  <a:srgbClr val="404040"/>
                </a:solidFill>
                <a:latin typeface="Helvetica Neue"/>
                <a:ea typeface="Helvetica Neue"/>
                <a:cs typeface="Helvetica Neue"/>
                <a:sym typeface="Helvetica Neue"/>
              </a:defRPr>
            </a:lvl9pPr>
          </a:lstStyle>
          <a:p/>
        </p:txBody>
      </p:sp>
      <p:sp>
        <p:nvSpPr>
          <p:cNvPr id="326" name="Google Shape;326;g5195e422c4_1_233"/>
          <p:cNvSpPr txBox="1"/>
          <p:nvPr>
            <p:ph idx="12" type="sldNum"/>
          </p:nvPr>
        </p:nvSpPr>
        <p:spPr>
          <a:xfrm>
            <a:off x="11662024" y="6384290"/>
            <a:ext cx="364800" cy="358800"/>
          </a:xfrm>
          <a:prstGeom prst="rect">
            <a:avLst/>
          </a:prstGeom>
          <a:noFill/>
          <a:ln>
            <a:noFill/>
          </a:ln>
        </p:spPr>
        <p:txBody>
          <a:bodyPr anchorCtr="0" anchor="ctr" bIns="60925" lIns="60925" spcFirstLastPara="1" rIns="60925" wrap="square" tIns="60925">
            <a:noAutofit/>
          </a:bodyPr>
          <a:lstStyle>
            <a:lvl1pPr indent="0" lvl="0" marL="0" marR="0" rtl="0" algn="r">
              <a:lnSpc>
                <a:spcPct val="100000"/>
              </a:lnSpc>
              <a:spcBef>
                <a:spcPts val="0"/>
              </a:spcBef>
              <a:spcAft>
                <a:spcPts val="0"/>
              </a:spcAft>
              <a:buClr>
                <a:srgbClr val="606060"/>
              </a:buClr>
              <a:buSzPts val="1600"/>
              <a:buFont typeface="Helvetica Neue"/>
              <a:buNone/>
              <a:defRPr b="0" i="0" sz="16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1600"/>
              <a:buFont typeface="Helvetica Neue"/>
              <a:buNone/>
              <a:defRPr b="0" i="0" sz="16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1600"/>
              <a:buFont typeface="Helvetica Neue"/>
              <a:buNone/>
              <a:defRPr b="0" i="0" sz="16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1600"/>
              <a:buFont typeface="Helvetica Neue"/>
              <a:buNone/>
              <a:defRPr b="0" i="0" sz="16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1600"/>
              <a:buFont typeface="Helvetica Neue"/>
              <a:buNone/>
              <a:defRPr b="0" i="0" sz="16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1600"/>
              <a:buFont typeface="Helvetica Neue"/>
              <a:buNone/>
              <a:defRPr b="0" i="0" sz="16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1600"/>
              <a:buFont typeface="Helvetica Neue"/>
              <a:buNone/>
              <a:defRPr b="0" i="0" sz="16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1600"/>
              <a:buFont typeface="Helvetica Neue"/>
              <a:buNone/>
              <a:defRPr b="0" i="0" sz="16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1600"/>
              <a:buFont typeface="Helvetica Neue"/>
              <a:buNone/>
              <a:defRPr b="0" i="0" sz="16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327" name="Google Shape;327;g5195e422c4_1_233"/>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rgbClr val="404040"/>
              </a:buClr>
              <a:buSzPts val="1900"/>
              <a:buFont typeface="Helvetica Neue"/>
              <a:buNone/>
              <a:defRPr b="0" i="0" sz="5300" u="none" cap="none" strike="noStrike">
                <a:solidFill>
                  <a:srgbClr val="404040"/>
                </a:solidFill>
                <a:latin typeface="Helvetica Neue"/>
                <a:ea typeface="Helvetica Neue"/>
                <a:cs typeface="Helvetica Neue"/>
                <a:sym typeface="Helvetica Neue"/>
              </a:defRPr>
            </a:lvl1pPr>
            <a:lvl2pPr lvl="1" marR="0" algn="l">
              <a:lnSpc>
                <a:spcPct val="100000"/>
              </a:lnSpc>
              <a:spcBef>
                <a:spcPts val="0"/>
              </a:spcBef>
              <a:spcAft>
                <a:spcPts val="0"/>
              </a:spcAft>
              <a:buClr>
                <a:srgbClr val="404040"/>
              </a:buClr>
              <a:buSzPts val="1900"/>
              <a:buFont typeface="Helvetica Neue"/>
              <a:buNone/>
              <a:defRPr b="0" i="0" sz="5300" u="none" cap="none" strike="noStrike">
                <a:solidFill>
                  <a:srgbClr val="404040"/>
                </a:solidFill>
                <a:latin typeface="Helvetica Neue"/>
                <a:ea typeface="Helvetica Neue"/>
                <a:cs typeface="Helvetica Neue"/>
                <a:sym typeface="Helvetica Neue"/>
              </a:defRPr>
            </a:lvl2pPr>
            <a:lvl3pPr lvl="2" marR="0" algn="l">
              <a:lnSpc>
                <a:spcPct val="100000"/>
              </a:lnSpc>
              <a:spcBef>
                <a:spcPts val="0"/>
              </a:spcBef>
              <a:spcAft>
                <a:spcPts val="0"/>
              </a:spcAft>
              <a:buClr>
                <a:srgbClr val="404040"/>
              </a:buClr>
              <a:buSzPts val="1900"/>
              <a:buFont typeface="Helvetica Neue"/>
              <a:buNone/>
              <a:defRPr b="0" i="0" sz="5300" u="none" cap="none" strike="noStrike">
                <a:solidFill>
                  <a:srgbClr val="404040"/>
                </a:solidFill>
                <a:latin typeface="Helvetica Neue"/>
                <a:ea typeface="Helvetica Neue"/>
                <a:cs typeface="Helvetica Neue"/>
                <a:sym typeface="Helvetica Neue"/>
              </a:defRPr>
            </a:lvl3pPr>
            <a:lvl4pPr lvl="3" marR="0" algn="l">
              <a:lnSpc>
                <a:spcPct val="100000"/>
              </a:lnSpc>
              <a:spcBef>
                <a:spcPts val="0"/>
              </a:spcBef>
              <a:spcAft>
                <a:spcPts val="0"/>
              </a:spcAft>
              <a:buClr>
                <a:srgbClr val="404040"/>
              </a:buClr>
              <a:buSzPts val="1900"/>
              <a:buFont typeface="Helvetica Neue"/>
              <a:buNone/>
              <a:defRPr b="0" i="0" sz="5300" u="none" cap="none" strike="noStrike">
                <a:solidFill>
                  <a:srgbClr val="404040"/>
                </a:solidFill>
                <a:latin typeface="Helvetica Neue"/>
                <a:ea typeface="Helvetica Neue"/>
                <a:cs typeface="Helvetica Neue"/>
                <a:sym typeface="Helvetica Neue"/>
              </a:defRPr>
            </a:lvl4pPr>
            <a:lvl5pPr lvl="4" marR="0" algn="l">
              <a:lnSpc>
                <a:spcPct val="100000"/>
              </a:lnSpc>
              <a:spcBef>
                <a:spcPts val="0"/>
              </a:spcBef>
              <a:spcAft>
                <a:spcPts val="0"/>
              </a:spcAft>
              <a:buClr>
                <a:srgbClr val="404040"/>
              </a:buClr>
              <a:buSzPts val="1900"/>
              <a:buFont typeface="Helvetica Neue"/>
              <a:buNone/>
              <a:defRPr b="0" i="0" sz="5300" u="none" cap="none" strike="noStrike">
                <a:solidFill>
                  <a:srgbClr val="404040"/>
                </a:solidFill>
                <a:latin typeface="Helvetica Neue"/>
                <a:ea typeface="Helvetica Neue"/>
                <a:cs typeface="Helvetica Neue"/>
                <a:sym typeface="Helvetica Neue"/>
              </a:defRPr>
            </a:lvl5pPr>
            <a:lvl6pPr lvl="5" marR="0" algn="l">
              <a:lnSpc>
                <a:spcPct val="100000"/>
              </a:lnSpc>
              <a:spcBef>
                <a:spcPts val="0"/>
              </a:spcBef>
              <a:spcAft>
                <a:spcPts val="0"/>
              </a:spcAft>
              <a:buClr>
                <a:srgbClr val="404040"/>
              </a:buClr>
              <a:buSzPts val="1900"/>
              <a:buFont typeface="Helvetica Neue"/>
              <a:buNone/>
              <a:defRPr b="0" i="0" sz="5300" u="none" cap="none" strike="noStrike">
                <a:solidFill>
                  <a:srgbClr val="404040"/>
                </a:solidFill>
                <a:latin typeface="Helvetica Neue"/>
                <a:ea typeface="Helvetica Neue"/>
                <a:cs typeface="Helvetica Neue"/>
                <a:sym typeface="Helvetica Neue"/>
              </a:defRPr>
            </a:lvl6pPr>
            <a:lvl7pPr lvl="6" marR="0" algn="l">
              <a:lnSpc>
                <a:spcPct val="100000"/>
              </a:lnSpc>
              <a:spcBef>
                <a:spcPts val="0"/>
              </a:spcBef>
              <a:spcAft>
                <a:spcPts val="0"/>
              </a:spcAft>
              <a:buClr>
                <a:srgbClr val="404040"/>
              </a:buClr>
              <a:buSzPts val="1900"/>
              <a:buFont typeface="Helvetica Neue"/>
              <a:buNone/>
              <a:defRPr b="0" i="0" sz="5300" u="none" cap="none" strike="noStrike">
                <a:solidFill>
                  <a:srgbClr val="404040"/>
                </a:solidFill>
                <a:latin typeface="Helvetica Neue"/>
                <a:ea typeface="Helvetica Neue"/>
                <a:cs typeface="Helvetica Neue"/>
                <a:sym typeface="Helvetica Neue"/>
              </a:defRPr>
            </a:lvl7pPr>
            <a:lvl8pPr lvl="7" marR="0" algn="l">
              <a:lnSpc>
                <a:spcPct val="100000"/>
              </a:lnSpc>
              <a:spcBef>
                <a:spcPts val="0"/>
              </a:spcBef>
              <a:spcAft>
                <a:spcPts val="0"/>
              </a:spcAft>
              <a:buClr>
                <a:srgbClr val="404040"/>
              </a:buClr>
              <a:buSzPts val="1900"/>
              <a:buFont typeface="Helvetica Neue"/>
              <a:buNone/>
              <a:defRPr b="0" i="0" sz="5300" u="none" cap="none" strike="noStrike">
                <a:solidFill>
                  <a:srgbClr val="404040"/>
                </a:solidFill>
                <a:latin typeface="Helvetica Neue"/>
                <a:ea typeface="Helvetica Neue"/>
                <a:cs typeface="Helvetica Neue"/>
                <a:sym typeface="Helvetica Neue"/>
              </a:defRPr>
            </a:lvl8pPr>
            <a:lvl9pPr lvl="8" marR="0" algn="l">
              <a:lnSpc>
                <a:spcPct val="100000"/>
              </a:lnSpc>
              <a:spcBef>
                <a:spcPts val="0"/>
              </a:spcBef>
              <a:spcAft>
                <a:spcPts val="0"/>
              </a:spcAft>
              <a:buClr>
                <a:srgbClr val="404040"/>
              </a:buClr>
              <a:buSzPts val="1900"/>
              <a:buFont typeface="Helvetica Neue"/>
              <a:buNone/>
              <a:defRPr b="0" i="0" sz="5300" u="none" cap="none" strike="noStrike">
                <a:solidFill>
                  <a:srgbClr val="404040"/>
                </a:solidFill>
                <a:latin typeface="Helvetica Neue"/>
                <a:ea typeface="Helvetica Neue"/>
                <a:cs typeface="Helvetica Neue"/>
                <a:sym typeface="Helvetica Neu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g5195e422c4_1_238"/>
          <p:cNvSpPr txBox="1"/>
          <p:nvPr>
            <p:ph type="ctrTitle"/>
          </p:nvPr>
        </p:nvSpPr>
        <p:spPr>
          <a:xfrm>
            <a:off x="940741" y="2078367"/>
            <a:ext cx="10988100" cy="2484300"/>
          </a:xfrm>
          <a:prstGeom prst="rect">
            <a:avLst/>
          </a:prstGeom>
          <a:noFill/>
          <a:ln>
            <a:noFill/>
          </a:ln>
        </p:spPr>
        <p:txBody>
          <a:bodyPr anchorCtr="0" anchor="ctr" bIns="60925" lIns="121900" spcFirstLastPara="1" rIns="121900" wrap="square" tIns="60925">
            <a:noAutofit/>
          </a:bodyPr>
          <a:lstStyle>
            <a:lvl1pPr lvl="0" algn="l">
              <a:lnSpc>
                <a:spcPct val="90000"/>
              </a:lnSpc>
              <a:spcBef>
                <a:spcPts val="0"/>
              </a:spcBef>
              <a:spcAft>
                <a:spcPts val="0"/>
              </a:spcAft>
              <a:buSzPts val="1900"/>
              <a:buNone/>
              <a:defRPr b="0" i="0" sz="7200">
                <a:solidFill>
                  <a:schemeClr val="l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330" name="Google Shape;330;g5195e422c4_1_238"/>
          <p:cNvSpPr txBox="1"/>
          <p:nvPr>
            <p:ph idx="1" type="subTitle"/>
          </p:nvPr>
        </p:nvSpPr>
        <p:spPr>
          <a:xfrm>
            <a:off x="919457" y="5568864"/>
            <a:ext cx="8534400" cy="605100"/>
          </a:xfrm>
          <a:prstGeom prst="rect">
            <a:avLst/>
          </a:prstGeom>
          <a:noFill/>
          <a:ln>
            <a:noFill/>
          </a:ln>
        </p:spPr>
        <p:txBody>
          <a:bodyPr anchorCtr="0" anchor="b" bIns="60925" lIns="121900" spcFirstLastPara="1" rIns="121900" wrap="square" tIns="60925">
            <a:noAutofit/>
          </a:bodyPr>
          <a:lstStyle>
            <a:lvl1pPr lvl="0" algn="l">
              <a:lnSpc>
                <a:spcPct val="100000"/>
              </a:lnSpc>
              <a:spcBef>
                <a:spcPts val="0"/>
              </a:spcBef>
              <a:spcAft>
                <a:spcPts val="0"/>
              </a:spcAft>
              <a:buClr>
                <a:schemeClr val="lt1"/>
              </a:buClr>
              <a:buSzPts val="2900"/>
              <a:buNone/>
              <a:defRPr b="0" i="0" sz="3200">
                <a:solidFill>
                  <a:schemeClr val="lt1"/>
                </a:solidFill>
                <a:latin typeface="Arial"/>
                <a:ea typeface="Arial"/>
                <a:cs typeface="Arial"/>
                <a:sym typeface="Arial"/>
              </a:defRPr>
            </a:lvl1pPr>
            <a:lvl2pPr lvl="1" algn="ctr">
              <a:lnSpc>
                <a:spcPct val="100000"/>
              </a:lnSpc>
              <a:spcBef>
                <a:spcPts val="500"/>
              </a:spcBef>
              <a:spcAft>
                <a:spcPts val="0"/>
              </a:spcAft>
              <a:buClr>
                <a:srgbClr val="888888"/>
              </a:buClr>
              <a:buSzPts val="2400"/>
              <a:buNone/>
              <a:defRPr>
                <a:solidFill>
                  <a:srgbClr val="888888"/>
                </a:solidFill>
              </a:defRPr>
            </a:lvl2pPr>
            <a:lvl3pPr lvl="2" algn="ctr">
              <a:lnSpc>
                <a:spcPct val="100000"/>
              </a:lnSpc>
              <a:spcBef>
                <a:spcPts val="500"/>
              </a:spcBef>
              <a:spcAft>
                <a:spcPts val="0"/>
              </a:spcAft>
              <a:buClr>
                <a:srgbClr val="888888"/>
              </a:buClr>
              <a:buSzPts val="1900"/>
              <a:buNone/>
              <a:defRPr>
                <a:solidFill>
                  <a:srgbClr val="888888"/>
                </a:solidFill>
              </a:defRPr>
            </a:lvl3pPr>
            <a:lvl4pPr lvl="3" algn="ctr">
              <a:lnSpc>
                <a:spcPct val="100000"/>
              </a:lnSpc>
              <a:spcBef>
                <a:spcPts val="500"/>
              </a:spcBef>
              <a:spcAft>
                <a:spcPts val="0"/>
              </a:spcAft>
              <a:buClr>
                <a:srgbClr val="888888"/>
              </a:buClr>
              <a:buSzPts val="2200"/>
              <a:buNone/>
              <a:defRPr>
                <a:solidFill>
                  <a:srgbClr val="888888"/>
                </a:solidFill>
              </a:defRPr>
            </a:lvl4pPr>
            <a:lvl5pPr lvl="4" algn="ctr">
              <a:lnSpc>
                <a:spcPct val="100000"/>
              </a:lnSpc>
              <a:spcBef>
                <a:spcPts val="400"/>
              </a:spcBef>
              <a:spcAft>
                <a:spcPts val="0"/>
              </a:spcAft>
              <a:buClr>
                <a:srgbClr val="888888"/>
              </a:buClr>
              <a:buSzPts val="1700"/>
              <a:buNone/>
              <a:defRPr>
                <a:solidFill>
                  <a:srgbClr val="888888"/>
                </a:solidFill>
              </a:defRPr>
            </a:lvl5pPr>
            <a:lvl6pPr lvl="5" algn="ctr">
              <a:lnSpc>
                <a:spcPct val="100000"/>
              </a:lnSpc>
              <a:spcBef>
                <a:spcPts val="500"/>
              </a:spcBef>
              <a:spcAft>
                <a:spcPts val="0"/>
              </a:spcAft>
              <a:buClr>
                <a:srgbClr val="888888"/>
              </a:buClr>
              <a:buSzPts val="2700"/>
              <a:buNone/>
              <a:defRPr>
                <a:solidFill>
                  <a:srgbClr val="888888"/>
                </a:solidFill>
              </a:defRPr>
            </a:lvl6pPr>
            <a:lvl7pPr lvl="6" algn="ctr">
              <a:lnSpc>
                <a:spcPct val="100000"/>
              </a:lnSpc>
              <a:spcBef>
                <a:spcPts val="500"/>
              </a:spcBef>
              <a:spcAft>
                <a:spcPts val="0"/>
              </a:spcAft>
              <a:buClr>
                <a:srgbClr val="888888"/>
              </a:buClr>
              <a:buSzPts val="2700"/>
              <a:buNone/>
              <a:defRPr>
                <a:solidFill>
                  <a:srgbClr val="888888"/>
                </a:solidFill>
              </a:defRPr>
            </a:lvl7pPr>
            <a:lvl8pPr lvl="7" algn="ctr">
              <a:lnSpc>
                <a:spcPct val="100000"/>
              </a:lnSpc>
              <a:spcBef>
                <a:spcPts val="500"/>
              </a:spcBef>
              <a:spcAft>
                <a:spcPts val="0"/>
              </a:spcAft>
              <a:buClr>
                <a:srgbClr val="888888"/>
              </a:buClr>
              <a:buSzPts val="2700"/>
              <a:buNone/>
              <a:defRPr>
                <a:solidFill>
                  <a:srgbClr val="888888"/>
                </a:solidFill>
              </a:defRPr>
            </a:lvl8pPr>
            <a:lvl9pPr lvl="8" algn="ctr">
              <a:lnSpc>
                <a:spcPct val="100000"/>
              </a:lnSpc>
              <a:spcBef>
                <a:spcPts val="500"/>
              </a:spcBef>
              <a:spcAft>
                <a:spcPts val="0"/>
              </a:spcAft>
              <a:buClr>
                <a:srgbClr val="888888"/>
              </a:buClr>
              <a:buSzPts val="2700"/>
              <a:buNone/>
              <a:defRPr>
                <a:solidFill>
                  <a:srgbClr val="888888"/>
                </a:solidFill>
              </a:defRPr>
            </a:lvl9pPr>
          </a:lstStyle>
          <a:p/>
        </p:txBody>
      </p:sp>
      <p:sp>
        <p:nvSpPr>
          <p:cNvPr id="331" name="Google Shape;331;g5195e422c4_1_238"/>
          <p:cNvSpPr txBox="1"/>
          <p:nvPr>
            <p:ph idx="2" type="body"/>
          </p:nvPr>
        </p:nvSpPr>
        <p:spPr>
          <a:xfrm>
            <a:off x="916989" y="6084704"/>
            <a:ext cx="8595600" cy="591300"/>
          </a:xfrm>
          <a:prstGeom prst="rect">
            <a:avLst/>
          </a:prstGeom>
          <a:noFill/>
          <a:ln>
            <a:noFill/>
          </a:ln>
        </p:spPr>
        <p:txBody>
          <a:bodyPr anchorCtr="0" anchor="t" bIns="60925" lIns="121900" spcFirstLastPara="1" rIns="121900" wrap="square" tIns="60925">
            <a:noAutofit/>
          </a:bodyPr>
          <a:lstStyle>
            <a:lvl1pPr indent="-228600" lvl="0" marL="457200" algn="l">
              <a:lnSpc>
                <a:spcPct val="100000"/>
              </a:lnSpc>
              <a:spcBef>
                <a:spcPts val="400"/>
              </a:spcBef>
              <a:spcAft>
                <a:spcPts val="0"/>
              </a:spcAft>
              <a:buClr>
                <a:schemeClr val="lt1"/>
              </a:buClr>
              <a:buSzPts val="1700"/>
              <a:buNone/>
              <a:defRPr b="0" i="0" sz="1900">
                <a:solidFill>
                  <a:schemeClr val="lt1"/>
                </a:solidFill>
                <a:latin typeface="Arial"/>
                <a:ea typeface="Arial"/>
                <a:cs typeface="Arial"/>
                <a:sym typeface="Arial"/>
              </a:defRPr>
            </a:lvl1pPr>
            <a:lvl2pPr indent="-368300" lvl="1" marL="914400" algn="l">
              <a:lnSpc>
                <a:spcPct val="100000"/>
              </a:lnSpc>
              <a:spcBef>
                <a:spcPts val="500"/>
              </a:spcBef>
              <a:spcAft>
                <a:spcPts val="0"/>
              </a:spcAft>
              <a:buClr>
                <a:schemeClr val="lt1"/>
              </a:buClr>
              <a:buSzPts val="2200"/>
              <a:buChar char="•"/>
              <a:defRPr/>
            </a:lvl2pPr>
            <a:lvl3pPr indent="-349250" lvl="2" marL="1371600" algn="l">
              <a:lnSpc>
                <a:spcPct val="100000"/>
              </a:lnSpc>
              <a:spcBef>
                <a:spcPts val="500"/>
              </a:spcBef>
              <a:spcAft>
                <a:spcPts val="0"/>
              </a:spcAft>
              <a:buClr>
                <a:schemeClr val="lt1"/>
              </a:buClr>
              <a:buSzPts val="1900"/>
              <a:buChar char="–"/>
              <a:defRPr/>
            </a:lvl3pPr>
            <a:lvl4pPr indent="-368300" lvl="3" marL="1828800" algn="l">
              <a:lnSpc>
                <a:spcPct val="100000"/>
              </a:lnSpc>
              <a:spcBef>
                <a:spcPts val="500"/>
              </a:spcBef>
              <a:spcAft>
                <a:spcPts val="0"/>
              </a:spcAft>
              <a:buClr>
                <a:schemeClr val="lt1"/>
              </a:buClr>
              <a:buSzPts val="2200"/>
              <a:buChar char="•"/>
              <a:defRPr/>
            </a:lvl4pPr>
            <a:lvl5pPr indent="-349250" lvl="4" marL="2286000" algn="l">
              <a:lnSpc>
                <a:spcPct val="100000"/>
              </a:lnSpc>
              <a:spcBef>
                <a:spcPts val="500"/>
              </a:spcBef>
              <a:spcAft>
                <a:spcPts val="0"/>
              </a:spcAft>
              <a:buClr>
                <a:schemeClr val="lt1"/>
              </a:buClr>
              <a:buSzPts val="1900"/>
              <a:buChar char="–"/>
              <a:defRPr/>
            </a:lvl5pPr>
            <a:lvl6pPr indent="-381000" lvl="5" marL="2743200" algn="l">
              <a:lnSpc>
                <a:spcPct val="100000"/>
              </a:lnSpc>
              <a:spcBef>
                <a:spcPts val="500"/>
              </a:spcBef>
              <a:spcAft>
                <a:spcPts val="0"/>
              </a:spcAft>
              <a:buClr>
                <a:schemeClr val="dk1"/>
              </a:buClr>
              <a:buSzPts val="2400"/>
              <a:buChar char="•"/>
              <a:defRPr/>
            </a:lvl6pPr>
            <a:lvl7pPr indent="-381000" lvl="6" marL="3200400" algn="l">
              <a:lnSpc>
                <a:spcPct val="100000"/>
              </a:lnSpc>
              <a:spcBef>
                <a:spcPts val="500"/>
              </a:spcBef>
              <a:spcAft>
                <a:spcPts val="0"/>
              </a:spcAft>
              <a:buClr>
                <a:schemeClr val="dk1"/>
              </a:buClr>
              <a:buSzPts val="2400"/>
              <a:buChar char="•"/>
              <a:defRPr/>
            </a:lvl7pPr>
            <a:lvl8pPr indent="-381000" lvl="7" marL="3657600" algn="l">
              <a:lnSpc>
                <a:spcPct val="100000"/>
              </a:lnSpc>
              <a:spcBef>
                <a:spcPts val="500"/>
              </a:spcBef>
              <a:spcAft>
                <a:spcPts val="0"/>
              </a:spcAft>
              <a:buClr>
                <a:schemeClr val="dk1"/>
              </a:buClr>
              <a:buSzPts val="2400"/>
              <a:buChar char="•"/>
              <a:defRPr/>
            </a:lvl8pPr>
            <a:lvl9pPr indent="-381000" lvl="8" marL="4114800" algn="l">
              <a:lnSpc>
                <a:spcPct val="100000"/>
              </a:lnSpc>
              <a:spcBef>
                <a:spcPts val="500"/>
              </a:spcBef>
              <a:spcAft>
                <a:spcPts val="0"/>
              </a:spcAft>
              <a:buClr>
                <a:schemeClr val="dk1"/>
              </a:buClr>
              <a:buSzPts val="2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332" name="Shape 332"/>
        <p:cNvGrpSpPr/>
        <p:nvPr/>
      </p:nvGrpSpPr>
      <p:grpSpPr>
        <a:xfrm>
          <a:off x="0" y="0"/>
          <a:ext cx="0" cy="0"/>
          <a:chOff x="0" y="0"/>
          <a:chExt cx="0" cy="0"/>
        </a:xfrm>
      </p:grpSpPr>
      <p:sp>
        <p:nvSpPr>
          <p:cNvPr id="333" name="Google Shape;333;g5195e422c4_1_246"/>
          <p:cNvSpPr txBox="1"/>
          <p:nvPr>
            <p:ph idx="1" type="body"/>
          </p:nvPr>
        </p:nvSpPr>
        <p:spPr>
          <a:xfrm>
            <a:off x="484717" y="2119419"/>
            <a:ext cx="11199300" cy="2367900"/>
          </a:xfrm>
          <a:prstGeom prst="rect">
            <a:avLst/>
          </a:prstGeom>
          <a:noFill/>
          <a:ln>
            <a:noFill/>
          </a:ln>
        </p:spPr>
        <p:txBody>
          <a:bodyPr anchorCtr="0" anchor="ctr" bIns="121900" lIns="121900" spcFirstLastPara="1" rIns="121900" wrap="square" tIns="121900">
            <a:noAutofit/>
          </a:bodyPr>
          <a:lstStyle>
            <a:lvl1pPr indent="-228600" lvl="0" marL="457200" marR="0" algn="ctr">
              <a:lnSpc>
                <a:spcPct val="100000"/>
              </a:lnSpc>
              <a:spcBef>
                <a:spcPts val="1400"/>
              </a:spcBef>
              <a:spcAft>
                <a:spcPts val="0"/>
              </a:spcAft>
              <a:buClr>
                <a:schemeClr val="lt1"/>
              </a:buClr>
              <a:buSzPts val="6500"/>
              <a:buFont typeface="Arial"/>
              <a:buNone/>
              <a:defRPr b="0" i="0" sz="72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Arial"/>
                <a:ea typeface="Arial"/>
                <a:cs typeface="Arial"/>
                <a:sym typeface="Arial"/>
              </a:defRPr>
            </a:lvl2pPr>
            <a:lvl3pPr indent="-228600" lvl="2" marL="1371600" marR="0" algn="l">
              <a:lnSpc>
                <a:spcPct val="100000"/>
              </a:lnSpc>
              <a:spcBef>
                <a:spcPts val="500"/>
              </a:spcBef>
              <a:spcAft>
                <a:spcPts val="0"/>
              </a:spcAft>
              <a:buClr>
                <a:schemeClr val="lt1"/>
              </a:buClr>
              <a:buSzPts val="1900"/>
              <a:buFont typeface="Merriweather Sans"/>
              <a:buNone/>
              <a:defRPr b="0" i="0" sz="2400" u="none" cap="none" strike="noStrike">
                <a:solidFill>
                  <a:schemeClr val="lt1"/>
                </a:solidFill>
                <a:latin typeface="Arial"/>
                <a:ea typeface="Arial"/>
                <a:cs typeface="Arial"/>
                <a:sym typeface="Arial"/>
              </a:defRPr>
            </a:lvl3pPr>
            <a:lvl4pPr indent="-228600" lvl="3" marL="1828800" marR="0" algn="l">
              <a:lnSpc>
                <a:spcPct val="100000"/>
              </a:lnSpc>
              <a:spcBef>
                <a:spcPts val="500"/>
              </a:spcBef>
              <a:spcAft>
                <a:spcPts val="0"/>
              </a:spcAft>
              <a:buClr>
                <a:schemeClr val="lt1"/>
              </a:buClr>
              <a:buSzPts val="2200"/>
              <a:buFont typeface="Arial"/>
              <a:buNone/>
              <a:defRPr b="0" i="0" sz="2400" u="none" cap="none" strike="noStrike">
                <a:solidFill>
                  <a:schemeClr val="lt1"/>
                </a:solidFill>
                <a:latin typeface="Arial"/>
                <a:ea typeface="Arial"/>
                <a:cs typeface="Arial"/>
                <a:sym typeface="Arial"/>
              </a:defRPr>
            </a:lvl4pPr>
            <a:lvl5pPr indent="-228600" lvl="4" marL="2286000" marR="0" algn="l">
              <a:lnSpc>
                <a:spcPct val="100000"/>
              </a:lnSpc>
              <a:spcBef>
                <a:spcPts val="400"/>
              </a:spcBef>
              <a:spcAft>
                <a:spcPts val="0"/>
              </a:spcAft>
              <a:buClr>
                <a:schemeClr val="lt1"/>
              </a:buClr>
              <a:buSzPts val="1700"/>
              <a:buFont typeface="Merriweather Sans"/>
              <a:buNone/>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334" name="Google Shape;334;g5195e422c4_1_246"/>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
        <p:nvSpPr>
          <p:cNvPr id="335" name="Google Shape;335;g5195e422c4_1_246"/>
          <p:cNvSpPr txBox="1"/>
          <p:nvPr/>
        </p:nvSpPr>
        <p:spPr>
          <a:xfrm>
            <a:off x="11260668" y="6384784"/>
            <a:ext cx="679200" cy="3693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chemeClr val="lt1"/>
              </a:buClr>
              <a:buSzPts val="1600"/>
              <a:buFont typeface="Arial"/>
              <a:buNone/>
            </a:pPr>
            <a:fld id="{00000000-1234-1234-1234-123412341234}" type="slidenum">
              <a:rPr b="0" i="0" lang="en-US" sz="1600" u="none" cap="none" strike="noStrike">
                <a:solidFill>
                  <a:schemeClr val="lt1"/>
                </a:solidFill>
                <a:latin typeface="Arial"/>
                <a:ea typeface="Arial"/>
                <a:cs typeface="Arial"/>
                <a:sym typeface="Arial"/>
              </a:rPr>
              <a:t>‹#›</a:t>
            </a:fld>
            <a:endParaRPr b="0" i="0" sz="16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6" name="Shape 336"/>
        <p:cNvGrpSpPr/>
        <p:nvPr/>
      </p:nvGrpSpPr>
      <p:grpSpPr>
        <a:xfrm>
          <a:off x="0" y="0"/>
          <a:ext cx="0" cy="0"/>
          <a:chOff x="0" y="0"/>
          <a:chExt cx="0" cy="0"/>
        </a:xfrm>
      </p:grpSpPr>
      <p:sp>
        <p:nvSpPr>
          <p:cNvPr id="337" name="Google Shape;337;g5195e422c4_1_25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1900"/>
              <a:buFont typeface="Arial"/>
              <a:buNone/>
              <a:defRPr/>
            </a:lvl1pPr>
            <a:lvl2pPr lvl="1" algn="l">
              <a:lnSpc>
                <a:spcPct val="100000"/>
              </a:lnSpc>
              <a:spcBef>
                <a:spcPts val="0"/>
              </a:spcBef>
              <a:spcAft>
                <a:spcPts val="0"/>
              </a:spcAft>
              <a:buClr>
                <a:schemeClr val="dk1"/>
              </a:buClr>
              <a:buSzPts val="1900"/>
              <a:buFont typeface="Arial"/>
              <a:buNone/>
              <a:defRPr/>
            </a:lvl2pPr>
            <a:lvl3pPr lvl="2" algn="l">
              <a:lnSpc>
                <a:spcPct val="100000"/>
              </a:lnSpc>
              <a:spcBef>
                <a:spcPts val="0"/>
              </a:spcBef>
              <a:spcAft>
                <a:spcPts val="0"/>
              </a:spcAft>
              <a:buClr>
                <a:schemeClr val="dk1"/>
              </a:buClr>
              <a:buSzPts val="1900"/>
              <a:buFont typeface="Arial"/>
              <a:buNone/>
              <a:defRPr/>
            </a:lvl3pPr>
            <a:lvl4pPr lvl="3" algn="l">
              <a:lnSpc>
                <a:spcPct val="100000"/>
              </a:lnSpc>
              <a:spcBef>
                <a:spcPts val="0"/>
              </a:spcBef>
              <a:spcAft>
                <a:spcPts val="0"/>
              </a:spcAft>
              <a:buClr>
                <a:schemeClr val="dk1"/>
              </a:buClr>
              <a:buSzPts val="1900"/>
              <a:buFont typeface="Arial"/>
              <a:buNone/>
              <a:defRPr/>
            </a:lvl4pPr>
            <a:lvl5pPr lvl="4" algn="l">
              <a:lnSpc>
                <a:spcPct val="100000"/>
              </a:lnSpc>
              <a:spcBef>
                <a:spcPts val="0"/>
              </a:spcBef>
              <a:spcAft>
                <a:spcPts val="0"/>
              </a:spcAft>
              <a:buClr>
                <a:schemeClr val="dk1"/>
              </a:buClr>
              <a:buSzPts val="1900"/>
              <a:buFont typeface="Arial"/>
              <a:buNone/>
              <a:defRPr/>
            </a:lvl5pPr>
            <a:lvl6pPr lvl="5" algn="l">
              <a:lnSpc>
                <a:spcPct val="100000"/>
              </a:lnSpc>
              <a:spcBef>
                <a:spcPts val="0"/>
              </a:spcBef>
              <a:spcAft>
                <a:spcPts val="0"/>
              </a:spcAft>
              <a:buClr>
                <a:schemeClr val="dk1"/>
              </a:buClr>
              <a:buSzPts val="1900"/>
              <a:buFont typeface="Arial"/>
              <a:buNone/>
              <a:defRPr/>
            </a:lvl6pPr>
            <a:lvl7pPr lvl="6" algn="l">
              <a:lnSpc>
                <a:spcPct val="100000"/>
              </a:lnSpc>
              <a:spcBef>
                <a:spcPts val="0"/>
              </a:spcBef>
              <a:spcAft>
                <a:spcPts val="0"/>
              </a:spcAft>
              <a:buClr>
                <a:schemeClr val="dk1"/>
              </a:buClr>
              <a:buSzPts val="1900"/>
              <a:buFont typeface="Arial"/>
              <a:buNone/>
              <a:defRPr/>
            </a:lvl7pPr>
            <a:lvl8pPr lvl="7" algn="l">
              <a:lnSpc>
                <a:spcPct val="100000"/>
              </a:lnSpc>
              <a:spcBef>
                <a:spcPts val="0"/>
              </a:spcBef>
              <a:spcAft>
                <a:spcPts val="0"/>
              </a:spcAft>
              <a:buClr>
                <a:schemeClr val="dk1"/>
              </a:buClr>
              <a:buSzPts val="1900"/>
              <a:buFont typeface="Arial"/>
              <a:buNone/>
              <a:defRPr/>
            </a:lvl8pPr>
            <a:lvl9pPr lvl="8" algn="l">
              <a:lnSpc>
                <a:spcPct val="100000"/>
              </a:lnSpc>
              <a:spcBef>
                <a:spcPts val="0"/>
              </a:spcBef>
              <a:spcAft>
                <a:spcPts val="0"/>
              </a:spcAft>
              <a:buClr>
                <a:schemeClr val="dk1"/>
              </a:buClr>
              <a:buSzPts val="1900"/>
              <a:buFont typeface="Arial"/>
              <a:buNone/>
              <a:defRPr/>
            </a:lvl9pPr>
          </a:lstStyle>
          <a:p/>
        </p:txBody>
      </p:sp>
      <p:sp>
        <p:nvSpPr>
          <p:cNvPr id="338" name="Google Shape;338;g5195e422c4_1_25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412750" lvl="0" marL="457200" algn="l">
              <a:lnSpc>
                <a:spcPct val="100000"/>
              </a:lnSpc>
              <a:spcBef>
                <a:spcPts val="600"/>
              </a:spcBef>
              <a:spcAft>
                <a:spcPts val="0"/>
              </a:spcAft>
              <a:buClr>
                <a:schemeClr val="lt1"/>
              </a:buClr>
              <a:buSzPts val="2900"/>
              <a:buChar char="•"/>
              <a:defRPr/>
            </a:lvl1pPr>
            <a:lvl2pPr indent="-381000" lvl="1" marL="914400" algn="l">
              <a:lnSpc>
                <a:spcPct val="100000"/>
              </a:lnSpc>
              <a:spcBef>
                <a:spcPts val="500"/>
              </a:spcBef>
              <a:spcAft>
                <a:spcPts val="0"/>
              </a:spcAft>
              <a:buClr>
                <a:schemeClr val="lt1"/>
              </a:buClr>
              <a:buSzPts val="2400"/>
              <a:buChar char="•"/>
              <a:defRPr/>
            </a:lvl2pPr>
            <a:lvl3pPr indent="-349250" lvl="2" marL="1371600" algn="l">
              <a:lnSpc>
                <a:spcPct val="100000"/>
              </a:lnSpc>
              <a:spcBef>
                <a:spcPts val="500"/>
              </a:spcBef>
              <a:spcAft>
                <a:spcPts val="0"/>
              </a:spcAft>
              <a:buClr>
                <a:schemeClr val="lt1"/>
              </a:buClr>
              <a:buSzPts val="1900"/>
              <a:buChar char="–"/>
              <a:defRPr/>
            </a:lvl3pPr>
            <a:lvl4pPr indent="-368300" lvl="3" marL="1828800" algn="l">
              <a:lnSpc>
                <a:spcPct val="100000"/>
              </a:lnSpc>
              <a:spcBef>
                <a:spcPts val="500"/>
              </a:spcBef>
              <a:spcAft>
                <a:spcPts val="0"/>
              </a:spcAft>
              <a:buClr>
                <a:schemeClr val="lt1"/>
              </a:buClr>
              <a:buSzPts val="2200"/>
              <a:buChar char="•"/>
              <a:defRPr/>
            </a:lvl4pPr>
            <a:lvl5pPr indent="-336550" lvl="4" marL="2286000" algn="l">
              <a:lnSpc>
                <a:spcPct val="100000"/>
              </a:lnSpc>
              <a:spcBef>
                <a:spcPts val="400"/>
              </a:spcBef>
              <a:spcAft>
                <a:spcPts val="0"/>
              </a:spcAft>
              <a:buClr>
                <a:schemeClr val="lt1"/>
              </a:buClr>
              <a:buSzPts val="1700"/>
              <a:buChar char="–"/>
              <a:defRPr/>
            </a:lvl5pPr>
            <a:lvl6pPr indent="-400050" lvl="5" marL="2743200" algn="l">
              <a:lnSpc>
                <a:spcPct val="100000"/>
              </a:lnSpc>
              <a:spcBef>
                <a:spcPts val="500"/>
              </a:spcBef>
              <a:spcAft>
                <a:spcPts val="0"/>
              </a:spcAft>
              <a:buClr>
                <a:schemeClr val="dk1"/>
              </a:buClr>
              <a:buSzPts val="2700"/>
              <a:buChar char="•"/>
              <a:defRPr/>
            </a:lvl6pPr>
            <a:lvl7pPr indent="-400050" lvl="6" marL="3200400" algn="l">
              <a:lnSpc>
                <a:spcPct val="100000"/>
              </a:lnSpc>
              <a:spcBef>
                <a:spcPts val="500"/>
              </a:spcBef>
              <a:spcAft>
                <a:spcPts val="0"/>
              </a:spcAft>
              <a:buClr>
                <a:schemeClr val="dk1"/>
              </a:buClr>
              <a:buSzPts val="2700"/>
              <a:buChar char="•"/>
              <a:defRPr/>
            </a:lvl7pPr>
            <a:lvl8pPr indent="-400050" lvl="7" marL="3657600" algn="l">
              <a:lnSpc>
                <a:spcPct val="100000"/>
              </a:lnSpc>
              <a:spcBef>
                <a:spcPts val="500"/>
              </a:spcBef>
              <a:spcAft>
                <a:spcPts val="0"/>
              </a:spcAft>
              <a:buClr>
                <a:schemeClr val="dk1"/>
              </a:buClr>
              <a:buSzPts val="2700"/>
              <a:buChar char="•"/>
              <a:defRPr/>
            </a:lvl8pPr>
            <a:lvl9pPr indent="-400050" lvl="8" marL="4114800" algn="l">
              <a:lnSpc>
                <a:spcPct val="100000"/>
              </a:lnSpc>
              <a:spcBef>
                <a:spcPts val="500"/>
              </a:spcBef>
              <a:spcAft>
                <a:spcPts val="0"/>
              </a:spcAft>
              <a:buClr>
                <a:schemeClr val="dk1"/>
              </a:buClr>
              <a:buSzPts val="2700"/>
              <a:buChar char="•"/>
              <a:defRPr/>
            </a:lvl9pPr>
          </a:lstStyle>
          <a:p/>
        </p:txBody>
      </p:sp>
      <p:sp>
        <p:nvSpPr>
          <p:cNvPr id="339" name="Google Shape;339;g5195e422c4_1_250"/>
          <p:cNvSpPr txBox="1"/>
          <p:nvPr>
            <p:ph idx="12" type="sldNum"/>
          </p:nvPr>
        </p:nvSpPr>
        <p:spPr>
          <a:xfrm>
            <a:off x="11296610" y="6217623"/>
            <a:ext cx="7317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dk1"/>
        </a:solidFill>
      </p:bgPr>
    </p:bg>
    <p:spTree>
      <p:nvGrpSpPr>
        <p:cNvPr id="340" name="Shape 340"/>
        <p:cNvGrpSpPr/>
        <p:nvPr/>
      </p:nvGrpSpPr>
      <p:grpSpPr>
        <a:xfrm>
          <a:off x="0" y="0"/>
          <a:ext cx="0" cy="0"/>
          <a:chOff x="0" y="0"/>
          <a:chExt cx="0" cy="0"/>
        </a:xfrm>
      </p:grpSpPr>
      <p:sp>
        <p:nvSpPr>
          <p:cNvPr id="341" name="Google Shape;341;g5195e422c4_1_254"/>
          <p:cNvSpPr txBox="1"/>
          <p:nvPr>
            <p:ph idx="1" type="body"/>
          </p:nvPr>
        </p:nvSpPr>
        <p:spPr>
          <a:xfrm>
            <a:off x="339680" y="1764283"/>
            <a:ext cx="5651700" cy="39513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500"/>
              </a:spcBef>
              <a:spcAft>
                <a:spcPts val="0"/>
              </a:spcAft>
              <a:buClr>
                <a:schemeClr val="lt1"/>
              </a:buClr>
              <a:buSzPts val="2400"/>
              <a:buNone/>
              <a:defRPr b="0" i="0" sz="27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200"/>
              <a:buNone/>
              <a:defRPr b="0" i="0" sz="2400" u="none" cap="none" strike="noStrike">
                <a:solidFill>
                  <a:schemeClr val="lt1"/>
                </a:solidFill>
                <a:latin typeface="Arial"/>
                <a:ea typeface="Arial"/>
                <a:cs typeface="Arial"/>
                <a:sym typeface="Arial"/>
              </a:defRPr>
            </a:lvl2pPr>
            <a:lvl3pPr indent="-228600" lvl="2" marL="1371600" marR="0" algn="l">
              <a:lnSpc>
                <a:spcPct val="100000"/>
              </a:lnSpc>
              <a:spcBef>
                <a:spcPts val="400"/>
              </a:spcBef>
              <a:spcAft>
                <a:spcPts val="0"/>
              </a:spcAft>
              <a:buClr>
                <a:schemeClr val="lt1"/>
              </a:buClr>
              <a:buSzPts val="1500"/>
              <a:buNone/>
              <a:defRPr b="0" i="0" sz="1900" u="none" cap="none" strike="noStrike">
                <a:solidFill>
                  <a:schemeClr val="lt1"/>
                </a:solidFill>
                <a:latin typeface="Arial"/>
                <a:ea typeface="Arial"/>
                <a:cs typeface="Arial"/>
                <a:sym typeface="Arial"/>
              </a:defRPr>
            </a:lvl3pPr>
            <a:lvl4pPr indent="-228600" lvl="3" marL="1828800" marR="0" algn="l">
              <a:lnSpc>
                <a:spcPct val="100000"/>
              </a:lnSpc>
              <a:spcBef>
                <a:spcPts val="300"/>
              </a:spcBef>
              <a:spcAft>
                <a:spcPts val="0"/>
              </a:spcAft>
              <a:buClr>
                <a:schemeClr val="lt1"/>
              </a:buClr>
              <a:buSzPts val="1400"/>
              <a:buNone/>
              <a:defRPr b="0" i="0" sz="1600" u="none" cap="none" strike="noStrike">
                <a:solidFill>
                  <a:schemeClr val="lt1"/>
                </a:solidFill>
                <a:latin typeface="Arial"/>
                <a:ea typeface="Arial"/>
                <a:cs typeface="Arial"/>
                <a:sym typeface="Arial"/>
              </a:defRPr>
            </a:lvl4pPr>
            <a:lvl5pPr indent="-228600" lvl="4" marL="2286000" marR="0" algn="l">
              <a:lnSpc>
                <a:spcPct val="100000"/>
              </a:lnSpc>
              <a:spcBef>
                <a:spcPts val="300"/>
              </a:spcBef>
              <a:spcAft>
                <a:spcPts val="0"/>
              </a:spcAft>
              <a:buClr>
                <a:schemeClr val="lt1"/>
              </a:buClr>
              <a:buSzPts val="1300"/>
              <a:buNone/>
              <a:defRPr b="0" i="0" sz="1600" u="none" cap="none" strike="noStrike">
                <a:solidFill>
                  <a:schemeClr val="lt1"/>
                </a:solidFill>
                <a:latin typeface="Arial"/>
                <a:ea typeface="Arial"/>
                <a:cs typeface="Arial"/>
                <a:sym typeface="Arial"/>
              </a:defRPr>
            </a:lvl5pPr>
            <a:lvl6pPr indent="-228600" lvl="5" marL="2743200" marR="0" algn="l">
              <a:lnSpc>
                <a:spcPct val="100000"/>
              </a:lnSpc>
              <a:spcBef>
                <a:spcPts val="400"/>
              </a:spcBef>
              <a:spcAft>
                <a:spcPts val="0"/>
              </a:spcAft>
              <a:buClr>
                <a:schemeClr val="lt1"/>
              </a:buClr>
              <a:buSzPts val="2100"/>
              <a:buNone/>
              <a:defRPr b="0" i="0" sz="2100" u="none" cap="none" strike="noStrike">
                <a:solidFill>
                  <a:schemeClr val="lt1"/>
                </a:solidFill>
                <a:latin typeface="Calibri"/>
                <a:ea typeface="Calibri"/>
                <a:cs typeface="Calibri"/>
                <a:sym typeface="Calibri"/>
              </a:defRPr>
            </a:lvl6pPr>
            <a:lvl7pPr indent="-228600" lvl="6" marL="3200400" marR="0" algn="l">
              <a:lnSpc>
                <a:spcPct val="100000"/>
              </a:lnSpc>
              <a:spcBef>
                <a:spcPts val="400"/>
              </a:spcBef>
              <a:spcAft>
                <a:spcPts val="0"/>
              </a:spcAft>
              <a:buClr>
                <a:schemeClr val="lt1"/>
              </a:buClr>
              <a:buSzPts val="2100"/>
              <a:buNone/>
              <a:defRPr b="0" i="0" sz="2100" u="none" cap="none" strike="noStrike">
                <a:solidFill>
                  <a:schemeClr val="lt1"/>
                </a:solidFill>
                <a:latin typeface="Calibri"/>
                <a:ea typeface="Calibri"/>
                <a:cs typeface="Calibri"/>
                <a:sym typeface="Calibri"/>
              </a:defRPr>
            </a:lvl7pPr>
            <a:lvl8pPr indent="-228600" lvl="7" marL="3657600" marR="0" algn="l">
              <a:lnSpc>
                <a:spcPct val="100000"/>
              </a:lnSpc>
              <a:spcBef>
                <a:spcPts val="400"/>
              </a:spcBef>
              <a:spcAft>
                <a:spcPts val="0"/>
              </a:spcAft>
              <a:buClr>
                <a:schemeClr val="lt1"/>
              </a:buClr>
              <a:buSzPts val="2100"/>
              <a:buNone/>
              <a:defRPr b="0" i="0" sz="2100" u="none" cap="none" strike="noStrike">
                <a:solidFill>
                  <a:schemeClr val="lt1"/>
                </a:solidFill>
                <a:latin typeface="Calibri"/>
                <a:ea typeface="Calibri"/>
                <a:cs typeface="Calibri"/>
                <a:sym typeface="Calibri"/>
              </a:defRPr>
            </a:lvl8pPr>
            <a:lvl9pPr indent="-228600" lvl="8" marL="4114800" marR="0" algn="l">
              <a:lnSpc>
                <a:spcPct val="100000"/>
              </a:lnSpc>
              <a:spcBef>
                <a:spcPts val="400"/>
              </a:spcBef>
              <a:spcAft>
                <a:spcPts val="0"/>
              </a:spcAft>
              <a:buClr>
                <a:schemeClr val="lt1"/>
              </a:buClr>
              <a:buSzPts val="2100"/>
              <a:buNone/>
              <a:defRPr b="0" i="0" sz="2100" u="none" cap="none" strike="noStrike">
                <a:solidFill>
                  <a:schemeClr val="lt1"/>
                </a:solidFill>
                <a:latin typeface="Calibri"/>
                <a:ea typeface="Calibri"/>
                <a:cs typeface="Calibri"/>
                <a:sym typeface="Calibri"/>
              </a:defRPr>
            </a:lvl9pPr>
          </a:lstStyle>
          <a:p/>
        </p:txBody>
      </p:sp>
      <p:sp>
        <p:nvSpPr>
          <p:cNvPr id="342" name="Google Shape;342;g5195e422c4_1_254"/>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9pPr>
          </a:lstStyle>
          <a:p/>
        </p:txBody>
      </p:sp>
      <p:sp>
        <p:nvSpPr>
          <p:cNvPr id="343" name="Google Shape;343;g5195e422c4_1_254"/>
          <p:cNvSpPr txBox="1"/>
          <p:nvPr>
            <p:ph idx="2" type="body"/>
          </p:nvPr>
        </p:nvSpPr>
        <p:spPr>
          <a:xfrm>
            <a:off x="6096000" y="1764283"/>
            <a:ext cx="5657700" cy="39513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500"/>
              </a:spcBef>
              <a:spcAft>
                <a:spcPts val="0"/>
              </a:spcAft>
              <a:buClr>
                <a:schemeClr val="lt1"/>
              </a:buClr>
              <a:buSzPts val="2400"/>
              <a:buNone/>
              <a:defRPr b="0" i="0" sz="27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200"/>
              <a:buNone/>
              <a:defRPr b="0" i="0" sz="2400" u="none" cap="none" strike="noStrike">
                <a:solidFill>
                  <a:schemeClr val="lt1"/>
                </a:solidFill>
                <a:latin typeface="Arial"/>
                <a:ea typeface="Arial"/>
                <a:cs typeface="Arial"/>
                <a:sym typeface="Arial"/>
              </a:defRPr>
            </a:lvl2pPr>
            <a:lvl3pPr indent="-228600" lvl="2" marL="1371600" marR="0" algn="l">
              <a:lnSpc>
                <a:spcPct val="100000"/>
              </a:lnSpc>
              <a:spcBef>
                <a:spcPts val="400"/>
              </a:spcBef>
              <a:spcAft>
                <a:spcPts val="0"/>
              </a:spcAft>
              <a:buClr>
                <a:schemeClr val="lt1"/>
              </a:buClr>
              <a:buSzPts val="1500"/>
              <a:buNone/>
              <a:defRPr b="0" i="0" sz="1900" u="none" cap="none" strike="noStrike">
                <a:solidFill>
                  <a:schemeClr val="lt1"/>
                </a:solidFill>
                <a:latin typeface="Arial"/>
                <a:ea typeface="Arial"/>
                <a:cs typeface="Arial"/>
                <a:sym typeface="Arial"/>
              </a:defRPr>
            </a:lvl3pPr>
            <a:lvl4pPr indent="-228600" lvl="3" marL="1828800" marR="0" algn="l">
              <a:lnSpc>
                <a:spcPct val="100000"/>
              </a:lnSpc>
              <a:spcBef>
                <a:spcPts val="300"/>
              </a:spcBef>
              <a:spcAft>
                <a:spcPts val="0"/>
              </a:spcAft>
              <a:buClr>
                <a:schemeClr val="lt1"/>
              </a:buClr>
              <a:buSzPts val="1400"/>
              <a:buNone/>
              <a:defRPr b="0" i="0" sz="1600" u="none" cap="none" strike="noStrike">
                <a:solidFill>
                  <a:schemeClr val="lt1"/>
                </a:solidFill>
                <a:latin typeface="Arial"/>
                <a:ea typeface="Arial"/>
                <a:cs typeface="Arial"/>
                <a:sym typeface="Arial"/>
              </a:defRPr>
            </a:lvl4pPr>
            <a:lvl5pPr indent="-228600" lvl="4" marL="2286000" marR="0" algn="l">
              <a:lnSpc>
                <a:spcPct val="100000"/>
              </a:lnSpc>
              <a:spcBef>
                <a:spcPts val="300"/>
              </a:spcBef>
              <a:spcAft>
                <a:spcPts val="0"/>
              </a:spcAft>
              <a:buClr>
                <a:schemeClr val="lt1"/>
              </a:buClr>
              <a:buSzPts val="1300"/>
              <a:buNone/>
              <a:defRPr b="0" i="0" sz="1600" u="none" cap="none" strike="noStrike">
                <a:solidFill>
                  <a:schemeClr val="lt1"/>
                </a:solidFill>
                <a:latin typeface="Arial"/>
                <a:ea typeface="Arial"/>
                <a:cs typeface="Arial"/>
                <a:sym typeface="Arial"/>
              </a:defRPr>
            </a:lvl5pPr>
            <a:lvl6pPr indent="-228600" lvl="5" marL="2743200" marR="0" algn="l">
              <a:lnSpc>
                <a:spcPct val="100000"/>
              </a:lnSpc>
              <a:spcBef>
                <a:spcPts val="400"/>
              </a:spcBef>
              <a:spcAft>
                <a:spcPts val="0"/>
              </a:spcAft>
              <a:buClr>
                <a:schemeClr val="lt1"/>
              </a:buClr>
              <a:buSzPts val="2100"/>
              <a:buNone/>
              <a:defRPr b="0" i="0" sz="2100" u="none" cap="none" strike="noStrike">
                <a:solidFill>
                  <a:schemeClr val="lt1"/>
                </a:solidFill>
                <a:latin typeface="Calibri"/>
                <a:ea typeface="Calibri"/>
                <a:cs typeface="Calibri"/>
                <a:sym typeface="Calibri"/>
              </a:defRPr>
            </a:lvl6pPr>
            <a:lvl7pPr indent="-228600" lvl="6" marL="3200400" marR="0" algn="l">
              <a:lnSpc>
                <a:spcPct val="100000"/>
              </a:lnSpc>
              <a:spcBef>
                <a:spcPts val="400"/>
              </a:spcBef>
              <a:spcAft>
                <a:spcPts val="0"/>
              </a:spcAft>
              <a:buClr>
                <a:schemeClr val="lt1"/>
              </a:buClr>
              <a:buSzPts val="2100"/>
              <a:buNone/>
              <a:defRPr b="0" i="0" sz="2100" u="none" cap="none" strike="noStrike">
                <a:solidFill>
                  <a:schemeClr val="lt1"/>
                </a:solidFill>
                <a:latin typeface="Calibri"/>
                <a:ea typeface="Calibri"/>
                <a:cs typeface="Calibri"/>
                <a:sym typeface="Calibri"/>
              </a:defRPr>
            </a:lvl7pPr>
            <a:lvl8pPr indent="-228600" lvl="7" marL="3657600" marR="0" algn="l">
              <a:lnSpc>
                <a:spcPct val="100000"/>
              </a:lnSpc>
              <a:spcBef>
                <a:spcPts val="400"/>
              </a:spcBef>
              <a:spcAft>
                <a:spcPts val="0"/>
              </a:spcAft>
              <a:buClr>
                <a:schemeClr val="lt1"/>
              </a:buClr>
              <a:buSzPts val="2100"/>
              <a:buNone/>
              <a:defRPr b="0" i="0" sz="2100" u="none" cap="none" strike="noStrike">
                <a:solidFill>
                  <a:schemeClr val="lt1"/>
                </a:solidFill>
                <a:latin typeface="Calibri"/>
                <a:ea typeface="Calibri"/>
                <a:cs typeface="Calibri"/>
                <a:sym typeface="Calibri"/>
              </a:defRPr>
            </a:lvl8pPr>
            <a:lvl9pPr indent="-228600" lvl="8" marL="4114800" marR="0" algn="l">
              <a:lnSpc>
                <a:spcPct val="100000"/>
              </a:lnSpc>
              <a:spcBef>
                <a:spcPts val="400"/>
              </a:spcBef>
              <a:spcAft>
                <a:spcPts val="0"/>
              </a:spcAft>
              <a:buClr>
                <a:schemeClr val="lt1"/>
              </a:buClr>
              <a:buSzPts val="2100"/>
              <a:buNone/>
              <a:defRPr b="0" i="0" sz="2100" u="none" cap="none" strike="noStrike">
                <a:solidFill>
                  <a:schemeClr val="lt1"/>
                </a:solidFill>
                <a:latin typeface="Calibri"/>
                <a:ea typeface="Calibri"/>
                <a:cs typeface="Calibri"/>
                <a:sym typeface="Calibri"/>
              </a:defRPr>
            </a:lvl9pPr>
          </a:lstStyle>
          <a:p/>
        </p:txBody>
      </p:sp>
      <p:pic>
        <p:nvPicPr>
          <p:cNvPr id="344" name="Google Shape;344;g5195e422c4_1_254"/>
          <p:cNvPicPr preferRelativeResize="0"/>
          <p:nvPr/>
        </p:nvPicPr>
        <p:blipFill rotWithShape="1">
          <a:blip r:embed="rId2">
            <a:alphaModFix/>
          </a:blip>
          <a:srcRect b="0" l="0" r="0" t="0"/>
          <a:stretch/>
        </p:blipFill>
        <p:spPr>
          <a:xfrm>
            <a:off x="311923" y="6453826"/>
            <a:ext cx="1400800" cy="238000"/>
          </a:xfrm>
          <a:prstGeom prst="rect">
            <a:avLst/>
          </a:prstGeom>
          <a:noFill/>
          <a:ln>
            <a:noFill/>
          </a:ln>
        </p:spPr>
      </p:pic>
      <p:sp>
        <p:nvSpPr>
          <p:cNvPr id="345" name="Google Shape;345;g5195e422c4_1_254"/>
          <p:cNvSpPr txBox="1"/>
          <p:nvPr>
            <p:ph idx="12" type="sldNum"/>
          </p:nvPr>
        </p:nvSpPr>
        <p:spPr>
          <a:xfrm>
            <a:off x="11346744" y="6381567"/>
            <a:ext cx="731700" cy="524700"/>
          </a:xfrm>
          <a:prstGeom prst="rect">
            <a:avLst/>
          </a:prstGeom>
          <a:noFill/>
          <a:ln>
            <a:noFill/>
          </a:ln>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1_Title Slide">
    <p:bg>
      <p:bgPr>
        <a:blipFill>
          <a:blip r:embed="rId2">
            <a:alphaModFix/>
          </a:blip>
          <a:stretch>
            <a:fillRect/>
          </a:stretch>
        </a:blipFill>
      </p:bgPr>
    </p:bg>
    <p:spTree>
      <p:nvGrpSpPr>
        <p:cNvPr id="346" name="Shape 346"/>
        <p:cNvGrpSpPr/>
        <p:nvPr/>
      </p:nvGrpSpPr>
      <p:grpSpPr>
        <a:xfrm>
          <a:off x="0" y="0"/>
          <a:ext cx="0" cy="0"/>
          <a:chOff x="0" y="0"/>
          <a:chExt cx="0" cy="0"/>
        </a:xfrm>
      </p:grpSpPr>
      <p:sp>
        <p:nvSpPr>
          <p:cNvPr id="347" name="Google Shape;347;g5195e422c4_1_260"/>
          <p:cNvSpPr txBox="1"/>
          <p:nvPr>
            <p:ph type="ctrTitle"/>
          </p:nvPr>
        </p:nvSpPr>
        <p:spPr>
          <a:xfrm>
            <a:off x="940741" y="2078365"/>
            <a:ext cx="10988100" cy="24843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348" name="Google Shape;348;g5195e422c4_1_260"/>
          <p:cNvSpPr txBox="1"/>
          <p:nvPr>
            <p:ph idx="1" type="subTitle"/>
          </p:nvPr>
        </p:nvSpPr>
        <p:spPr>
          <a:xfrm>
            <a:off x="919457" y="5568863"/>
            <a:ext cx="8534400" cy="605100"/>
          </a:xfrm>
          <a:prstGeom prst="rect">
            <a:avLst/>
          </a:prstGeom>
          <a:noFill/>
          <a:ln>
            <a:noFill/>
          </a:ln>
        </p:spPr>
        <p:txBody>
          <a:bodyPr anchorCtr="0" anchor="b" bIns="121900" lIns="121900" spcFirstLastPara="1" rIns="121900" wrap="square" tIns="121900">
            <a:noAutofit/>
          </a:bodyPr>
          <a:lstStyle>
            <a:lvl1pPr lvl="0" marR="0" algn="l">
              <a:lnSpc>
                <a:spcPct val="100000"/>
              </a:lnSpc>
              <a:spcBef>
                <a:spcPts val="0"/>
              </a:spcBef>
              <a:spcAft>
                <a:spcPts val="0"/>
              </a:spcAft>
              <a:buClr>
                <a:schemeClr val="lt1"/>
              </a:buClr>
              <a:buSzPts val="2900"/>
              <a:buFont typeface="Arial"/>
              <a:buNone/>
              <a:defRPr b="0" i="0" sz="3200" u="none" cap="none" strike="noStrike">
                <a:solidFill>
                  <a:schemeClr val="lt1"/>
                </a:solidFill>
                <a:latin typeface="Arial"/>
                <a:ea typeface="Arial"/>
                <a:cs typeface="Arial"/>
                <a:sym typeface="Arial"/>
              </a:defRPr>
            </a:lvl1pPr>
            <a:lvl2pPr lvl="1" marR="0" algn="ctr">
              <a:lnSpc>
                <a:spcPct val="100000"/>
              </a:lnSpc>
              <a:spcBef>
                <a:spcPts val="500"/>
              </a:spcBef>
              <a:spcAft>
                <a:spcPts val="0"/>
              </a:spcAft>
              <a:buClr>
                <a:srgbClr val="888888"/>
              </a:buClr>
              <a:buSzPts val="2400"/>
              <a:buFont typeface="Arial"/>
              <a:buNone/>
              <a:defRPr b="0" i="0" sz="2700" u="none" cap="none" strike="noStrike">
                <a:solidFill>
                  <a:srgbClr val="888888"/>
                </a:solidFill>
                <a:latin typeface="Arial"/>
                <a:ea typeface="Arial"/>
                <a:cs typeface="Arial"/>
                <a:sym typeface="Arial"/>
              </a:defRPr>
            </a:lvl2pPr>
            <a:lvl3pPr lvl="2" marR="0" algn="ctr">
              <a:lnSpc>
                <a:spcPct val="100000"/>
              </a:lnSpc>
              <a:spcBef>
                <a:spcPts val="500"/>
              </a:spcBef>
              <a:spcAft>
                <a:spcPts val="0"/>
              </a:spcAft>
              <a:buClr>
                <a:srgbClr val="888888"/>
              </a:buClr>
              <a:buSzPts val="1900"/>
              <a:buFont typeface="Merriweather Sans"/>
              <a:buNone/>
              <a:defRPr b="0" i="0" sz="2400" u="none" cap="none" strike="noStrike">
                <a:solidFill>
                  <a:srgbClr val="888888"/>
                </a:solidFill>
                <a:latin typeface="Arial"/>
                <a:ea typeface="Arial"/>
                <a:cs typeface="Arial"/>
                <a:sym typeface="Arial"/>
              </a:defRPr>
            </a:lvl3pPr>
            <a:lvl4pPr lvl="3" marR="0" algn="ctr">
              <a:lnSpc>
                <a:spcPct val="100000"/>
              </a:lnSpc>
              <a:spcBef>
                <a:spcPts val="500"/>
              </a:spcBef>
              <a:spcAft>
                <a:spcPts val="0"/>
              </a:spcAft>
              <a:buClr>
                <a:srgbClr val="888888"/>
              </a:buClr>
              <a:buSzPts val="2200"/>
              <a:buFont typeface="Arial"/>
              <a:buNone/>
              <a:defRPr b="0" i="0" sz="2400" u="none" cap="none" strike="noStrike">
                <a:solidFill>
                  <a:srgbClr val="888888"/>
                </a:solidFill>
                <a:latin typeface="Arial"/>
                <a:ea typeface="Arial"/>
                <a:cs typeface="Arial"/>
                <a:sym typeface="Arial"/>
              </a:defRPr>
            </a:lvl4pPr>
            <a:lvl5pPr lvl="4" marR="0" algn="ctr">
              <a:lnSpc>
                <a:spcPct val="100000"/>
              </a:lnSpc>
              <a:spcBef>
                <a:spcPts val="400"/>
              </a:spcBef>
              <a:spcAft>
                <a:spcPts val="0"/>
              </a:spcAft>
              <a:buClr>
                <a:srgbClr val="888888"/>
              </a:buClr>
              <a:buSzPts val="1700"/>
              <a:buFont typeface="Merriweather Sans"/>
              <a:buNone/>
              <a:defRPr b="0" i="0" sz="2100" u="none" cap="none" strike="noStrike">
                <a:solidFill>
                  <a:srgbClr val="888888"/>
                </a:solidFill>
                <a:latin typeface="Arial"/>
                <a:ea typeface="Arial"/>
                <a:cs typeface="Arial"/>
                <a:sym typeface="Arial"/>
              </a:defRPr>
            </a:lvl5pPr>
            <a:lvl6pPr lvl="5"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349" name="Google Shape;349;g5195e422c4_1_260"/>
          <p:cNvSpPr txBox="1"/>
          <p:nvPr>
            <p:ph idx="2" type="body"/>
          </p:nvPr>
        </p:nvSpPr>
        <p:spPr>
          <a:xfrm>
            <a:off x="916989" y="6084703"/>
            <a:ext cx="8595600" cy="5913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400"/>
              </a:spcBef>
              <a:spcAft>
                <a:spcPts val="0"/>
              </a:spcAft>
              <a:buClr>
                <a:schemeClr val="lt1"/>
              </a:buClr>
              <a:buSzPts val="1700"/>
              <a:buFont typeface="Arial"/>
              <a:buNone/>
              <a:defRPr b="0" i="0" sz="1900" u="none" cap="none" strike="noStrike">
                <a:solidFill>
                  <a:schemeClr val="lt1"/>
                </a:solidFill>
                <a:latin typeface="Arial"/>
                <a:ea typeface="Arial"/>
                <a:cs typeface="Arial"/>
                <a:sym typeface="Arial"/>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8300" lvl="3" marL="1828800" marR="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Arial"/>
                <a:ea typeface="Arial"/>
                <a:cs typeface="Arial"/>
                <a:sym typeface="Arial"/>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353" name="Shape 353"/>
        <p:cNvGrpSpPr/>
        <p:nvPr/>
      </p:nvGrpSpPr>
      <p:grpSpPr>
        <a:xfrm>
          <a:off x="0" y="0"/>
          <a:ext cx="0" cy="0"/>
          <a:chOff x="0" y="0"/>
          <a:chExt cx="0" cy="0"/>
        </a:xfrm>
      </p:grpSpPr>
      <p:sp>
        <p:nvSpPr>
          <p:cNvPr id="354" name="Google Shape;354;g5195e422c4_1_179"/>
          <p:cNvSpPr txBox="1"/>
          <p:nvPr>
            <p:ph type="title"/>
          </p:nvPr>
        </p:nvSpPr>
        <p:spPr>
          <a:xfrm>
            <a:off x="339680" y="275166"/>
            <a:ext cx="11414100" cy="1143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355" name="Google Shape;355;g5195e422c4_1_179"/>
          <p:cNvSpPr txBox="1"/>
          <p:nvPr>
            <p:ph idx="1" type="body"/>
          </p:nvPr>
        </p:nvSpPr>
        <p:spPr>
          <a:xfrm>
            <a:off x="339680" y="1750484"/>
            <a:ext cx="11414100" cy="4525500"/>
          </a:xfrm>
          <a:prstGeom prst="rect">
            <a:avLst/>
          </a:prstGeom>
          <a:noFill/>
          <a:ln>
            <a:noFill/>
          </a:ln>
        </p:spPr>
        <p:txBody>
          <a:bodyPr anchorCtr="0" anchor="t" bIns="91425" lIns="91425" spcFirstLastPara="1" rIns="91425" wrap="square" tIns="91425">
            <a:noAutofit/>
          </a:bodyPr>
          <a:lstStyle>
            <a:lvl1pPr indent="-412750" lvl="0" marL="457200" marR="0" algn="l">
              <a:lnSpc>
                <a:spcPct val="100000"/>
              </a:lnSpc>
              <a:spcBef>
                <a:spcPts val="700"/>
              </a:spcBef>
              <a:spcAft>
                <a:spcPts val="0"/>
              </a:spcAft>
              <a:buClr>
                <a:schemeClr val="lt1"/>
              </a:buClr>
              <a:buSzPts val="2900"/>
              <a:buFont typeface="Arial"/>
              <a:buChar char="•"/>
              <a:defRPr b="0" i="0" sz="3200" u="none" cap="none" strike="noStrike">
                <a:solidFill>
                  <a:schemeClr val="lt1"/>
                </a:solidFill>
                <a:latin typeface="Arial"/>
                <a:ea typeface="Arial"/>
                <a:cs typeface="Arial"/>
                <a:sym typeface="Arial"/>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1950" lvl="3" marL="1828800" marR="0" algn="l">
              <a:lnSpc>
                <a:spcPct val="100000"/>
              </a:lnSpc>
              <a:spcBef>
                <a:spcPts val="500"/>
              </a:spcBef>
              <a:spcAft>
                <a:spcPts val="0"/>
              </a:spcAft>
              <a:buClr>
                <a:schemeClr val="lt1"/>
              </a:buClr>
              <a:buSzPts val="2100"/>
              <a:buFont typeface="Arial"/>
              <a:buChar char="•"/>
              <a:defRPr b="0" i="0" sz="2400" u="none" cap="none" strike="noStrike">
                <a:solidFill>
                  <a:schemeClr val="lt1"/>
                </a:solidFill>
                <a:latin typeface="Arial"/>
                <a:ea typeface="Arial"/>
                <a:cs typeface="Arial"/>
                <a:sym typeface="Arial"/>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356" name="Google Shape;356;g5195e422c4_1_179"/>
          <p:cNvPicPr preferRelativeResize="0"/>
          <p:nvPr/>
        </p:nvPicPr>
        <p:blipFill rotWithShape="1">
          <a:blip r:embed="rId2">
            <a:alphaModFix/>
          </a:blip>
          <a:srcRect b="0" l="0" r="0" t="0"/>
          <a:stretch/>
        </p:blipFill>
        <p:spPr>
          <a:xfrm>
            <a:off x="266342" y="6453826"/>
            <a:ext cx="1400675" cy="238115"/>
          </a:xfrm>
          <a:prstGeom prst="rect">
            <a:avLst/>
          </a:prstGeom>
          <a:noFill/>
          <a:ln>
            <a:noFill/>
          </a:ln>
        </p:spPr>
      </p:pic>
      <p:sp>
        <p:nvSpPr>
          <p:cNvPr id="357" name="Google Shape;357;g5195e422c4_1_179"/>
          <p:cNvSpPr txBox="1"/>
          <p:nvPr>
            <p:ph idx="12" type="sldNum"/>
          </p:nvPr>
        </p:nvSpPr>
        <p:spPr>
          <a:xfrm>
            <a:off x="11754354"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300"/>
              <a:buFont typeface="Calibri"/>
              <a:buNone/>
              <a:defRPr b="0" i="0" sz="11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300"/>
              <a:buFont typeface="Calibri"/>
              <a:buNone/>
              <a:defRPr b="0" i="0" sz="11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300"/>
              <a:buFont typeface="Calibri"/>
              <a:buNone/>
              <a:defRPr b="0" i="0" sz="11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300"/>
              <a:buFont typeface="Calibri"/>
              <a:buNone/>
              <a:defRPr b="0" i="0" sz="11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300"/>
              <a:buFont typeface="Calibri"/>
              <a:buNone/>
              <a:defRPr b="0" i="0" sz="11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300"/>
              <a:buFont typeface="Calibri"/>
              <a:buNone/>
              <a:defRPr b="0" i="0" sz="11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300"/>
              <a:buFont typeface="Calibri"/>
              <a:buNone/>
              <a:defRPr b="0" i="0" sz="11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300"/>
              <a:buFont typeface="Calibri"/>
              <a:buNone/>
              <a:defRPr b="0" i="0" sz="11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300"/>
              <a:buFont typeface="Calibri"/>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1_Two Content">
    <p:bg>
      <p:bgPr>
        <a:solidFill>
          <a:schemeClr val="dk1"/>
        </a:solidFill>
      </p:bgPr>
    </p:bg>
    <p:spTree>
      <p:nvGrpSpPr>
        <p:cNvPr id="358" name="Shape 358"/>
        <p:cNvGrpSpPr/>
        <p:nvPr/>
      </p:nvGrpSpPr>
      <p:grpSpPr>
        <a:xfrm>
          <a:off x="0" y="0"/>
          <a:ext cx="0" cy="0"/>
          <a:chOff x="0" y="0"/>
          <a:chExt cx="0" cy="0"/>
        </a:xfrm>
      </p:grpSpPr>
      <p:sp>
        <p:nvSpPr>
          <p:cNvPr id="359" name="Google Shape;359;g5195e422c4_1_184"/>
          <p:cNvSpPr txBox="1"/>
          <p:nvPr>
            <p:ph idx="1" type="body"/>
          </p:nvPr>
        </p:nvSpPr>
        <p:spPr>
          <a:xfrm>
            <a:off x="339680" y="1764283"/>
            <a:ext cx="5651700" cy="3951300"/>
          </a:xfrm>
          <a:prstGeom prst="rect">
            <a:avLst/>
          </a:prstGeom>
          <a:noFill/>
          <a:ln>
            <a:noFill/>
          </a:ln>
        </p:spPr>
        <p:txBody>
          <a:bodyPr anchorCtr="0" anchor="t" bIns="68575" lIns="68575" spcFirstLastPara="1" rIns="68575" wrap="square" tIns="68575">
            <a:noAutofit/>
          </a:bodyPr>
          <a:lstStyle>
            <a:lvl1pPr indent="-228600" lvl="0" marL="457200" marR="0" algn="l">
              <a:lnSpc>
                <a:spcPct val="100000"/>
              </a:lnSpc>
              <a:spcBef>
                <a:spcPts val="500"/>
              </a:spcBef>
              <a:spcAft>
                <a:spcPts val="0"/>
              </a:spcAft>
              <a:buClr>
                <a:schemeClr val="lt1"/>
              </a:buClr>
              <a:buSzPts val="2300"/>
              <a:buFont typeface="Arial"/>
              <a:buNone/>
              <a:defRPr b="0" i="0" sz="27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19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100000"/>
              </a:lnSpc>
              <a:spcBef>
                <a:spcPts val="400"/>
              </a:spcBef>
              <a:spcAft>
                <a:spcPts val="0"/>
              </a:spcAft>
              <a:buClr>
                <a:schemeClr val="lt1"/>
              </a:buClr>
              <a:buSzPts val="1500"/>
              <a:buFont typeface="Merriweather Sans"/>
              <a:buNone/>
              <a:defRPr b="0" i="0" sz="1900" u="none" cap="none" strike="noStrike">
                <a:solidFill>
                  <a:schemeClr val="lt1"/>
                </a:solidFill>
                <a:latin typeface="Arial"/>
                <a:ea typeface="Arial"/>
                <a:cs typeface="Arial"/>
                <a:sym typeface="Arial"/>
              </a:defRPr>
            </a:lvl3pPr>
            <a:lvl4pPr indent="-228600" lvl="3" marL="1828800" marR="0" algn="l">
              <a:lnSpc>
                <a:spcPct val="100000"/>
              </a:lnSpc>
              <a:spcBef>
                <a:spcPts val="3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indent="-228600" lvl="4" marL="2286000" marR="0" algn="l">
              <a:lnSpc>
                <a:spcPct val="100000"/>
              </a:lnSpc>
              <a:spcBef>
                <a:spcPts val="300"/>
              </a:spcBef>
              <a:spcAft>
                <a:spcPts val="0"/>
              </a:spcAft>
              <a:buClr>
                <a:schemeClr val="lt1"/>
              </a:buClr>
              <a:buSzPts val="1300"/>
              <a:buFont typeface="Merriweather Sans"/>
              <a:buNone/>
              <a:defRPr b="0" i="0" sz="1600" u="none" cap="none" strike="noStrike">
                <a:solidFill>
                  <a:schemeClr val="lt1"/>
                </a:solidFill>
                <a:latin typeface="Arial"/>
                <a:ea typeface="Arial"/>
                <a:cs typeface="Arial"/>
                <a:sym typeface="Arial"/>
              </a:defRPr>
            </a:lvl5pPr>
            <a:lvl6pPr indent="-228600" lvl="5" marL="2743200" marR="0" algn="l">
              <a:lnSpc>
                <a:spcPct val="100000"/>
              </a:lnSpc>
              <a:spcBef>
                <a:spcPts val="400"/>
              </a:spcBef>
              <a:spcAft>
                <a:spcPts val="0"/>
              </a:spcAft>
              <a:buClr>
                <a:schemeClr val="lt1"/>
              </a:buClr>
              <a:buSzPts val="2000"/>
              <a:buFont typeface="Arial"/>
              <a:buNone/>
              <a:defRPr b="0" i="0" sz="2100" u="none" cap="none" strike="noStrike">
                <a:solidFill>
                  <a:schemeClr val="lt1"/>
                </a:solidFill>
                <a:latin typeface="Calibri"/>
                <a:ea typeface="Calibri"/>
                <a:cs typeface="Calibri"/>
                <a:sym typeface="Calibri"/>
              </a:defRPr>
            </a:lvl6pPr>
            <a:lvl7pPr indent="-228600" lvl="6" marL="3200400" marR="0" algn="l">
              <a:lnSpc>
                <a:spcPct val="100000"/>
              </a:lnSpc>
              <a:spcBef>
                <a:spcPts val="400"/>
              </a:spcBef>
              <a:spcAft>
                <a:spcPts val="0"/>
              </a:spcAft>
              <a:buClr>
                <a:schemeClr val="lt1"/>
              </a:buClr>
              <a:buSzPts val="2000"/>
              <a:buFont typeface="Arial"/>
              <a:buNone/>
              <a:defRPr b="0" i="0" sz="2100" u="none" cap="none" strike="noStrike">
                <a:solidFill>
                  <a:schemeClr val="lt1"/>
                </a:solidFill>
                <a:latin typeface="Calibri"/>
                <a:ea typeface="Calibri"/>
                <a:cs typeface="Calibri"/>
                <a:sym typeface="Calibri"/>
              </a:defRPr>
            </a:lvl7pPr>
            <a:lvl8pPr indent="-228600" lvl="7" marL="3657600" marR="0" algn="l">
              <a:lnSpc>
                <a:spcPct val="100000"/>
              </a:lnSpc>
              <a:spcBef>
                <a:spcPts val="400"/>
              </a:spcBef>
              <a:spcAft>
                <a:spcPts val="0"/>
              </a:spcAft>
              <a:buClr>
                <a:schemeClr val="lt1"/>
              </a:buClr>
              <a:buSzPts val="2000"/>
              <a:buFont typeface="Arial"/>
              <a:buNone/>
              <a:defRPr b="0" i="0" sz="2100" u="none" cap="none" strike="noStrike">
                <a:solidFill>
                  <a:schemeClr val="lt1"/>
                </a:solidFill>
                <a:latin typeface="Calibri"/>
                <a:ea typeface="Calibri"/>
                <a:cs typeface="Calibri"/>
                <a:sym typeface="Calibri"/>
              </a:defRPr>
            </a:lvl8pPr>
            <a:lvl9pPr indent="-228600" lvl="8" marL="4114800" marR="0" algn="l">
              <a:lnSpc>
                <a:spcPct val="100000"/>
              </a:lnSpc>
              <a:spcBef>
                <a:spcPts val="400"/>
              </a:spcBef>
              <a:spcAft>
                <a:spcPts val="0"/>
              </a:spcAft>
              <a:buClr>
                <a:schemeClr val="lt1"/>
              </a:buClr>
              <a:buSzPts val="2000"/>
              <a:buFont typeface="Arial"/>
              <a:buNone/>
              <a:defRPr b="0" i="0" sz="2100" u="none" cap="none" strike="noStrike">
                <a:solidFill>
                  <a:schemeClr val="lt1"/>
                </a:solidFill>
                <a:latin typeface="Calibri"/>
                <a:ea typeface="Calibri"/>
                <a:cs typeface="Calibri"/>
                <a:sym typeface="Calibri"/>
              </a:defRPr>
            </a:lvl9pPr>
          </a:lstStyle>
          <a:p/>
        </p:txBody>
      </p:sp>
      <p:sp>
        <p:nvSpPr>
          <p:cNvPr id="360" name="Google Shape;360;g5195e422c4_1_184"/>
          <p:cNvSpPr txBox="1"/>
          <p:nvPr>
            <p:ph type="title"/>
          </p:nvPr>
        </p:nvSpPr>
        <p:spPr>
          <a:xfrm>
            <a:off x="339680" y="275167"/>
            <a:ext cx="11414100" cy="1143300"/>
          </a:xfrm>
          <a:prstGeom prst="rect">
            <a:avLst/>
          </a:prstGeom>
          <a:noFill/>
          <a:ln>
            <a:noFill/>
          </a:ln>
        </p:spPr>
        <p:txBody>
          <a:bodyPr anchorCtr="0" anchor="t" bIns="68575" lIns="68575" spcFirstLastPara="1" rIns="68575" wrap="square" tIns="68575">
            <a:noAutofit/>
          </a:bodyPr>
          <a:lstStyle>
            <a:lvl1pPr lvl="0" marR="0" algn="l">
              <a:lnSpc>
                <a:spcPct val="100000"/>
              </a:lnSpc>
              <a:spcBef>
                <a:spcPts val="0"/>
              </a:spcBef>
              <a:spcAft>
                <a:spcPts val="0"/>
              </a:spcAft>
              <a:buClr>
                <a:schemeClr val="lt1"/>
              </a:buClr>
              <a:buSzPts val="11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100"/>
              <a:buFont typeface="Arial"/>
              <a:buNone/>
              <a:defRPr b="0" i="0" sz="53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100"/>
              <a:buFont typeface="Arial"/>
              <a:buNone/>
              <a:defRPr b="0" i="0" sz="53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100"/>
              <a:buFont typeface="Arial"/>
              <a:buNone/>
              <a:defRPr b="0" i="0" sz="53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100"/>
              <a:buFont typeface="Arial"/>
              <a:buNone/>
              <a:defRPr b="0" i="0" sz="53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100"/>
              <a:buFont typeface="Arial"/>
              <a:buNone/>
              <a:defRPr b="0" i="0" sz="53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100"/>
              <a:buFont typeface="Arial"/>
              <a:buNone/>
              <a:defRPr b="0" i="0" sz="53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100"/>
              <a:buFont typeface="Arial"/>
              <a:buNone/>
              <a:defRPr b="0" i="0" sz="53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100"/>
              <a:buFont typeface="Arial"/>
              <a:buNone/>
              <a:defRPr b="0" i="0" sz="5300" u="none" cap="none" strike="noStrike">
                <a:solidFill>
                  <a:schemeClr val="lt1"/>
                </a:solidFill>
                <a:latin typeface="Arial"/>
                <a:ea typeface="Arial"/>
                <a:cs typeface="Arial"/>
                <a:sym typeface="Arial"/>
              </a:defRPr>
            </a:lvl9pPr>
          </a:lstStyle>
          <a:p/>
        </p:txBody>
      </p:sp>
      <p:sp>
        <p:nvSpPr>
          <p:cNvPr id="361" name="Google Shape;361;g5195e422c4_1_184"/>
          <p:cNvSpPr txBox="1"/>
          <p:nvPr>
            <p:ph idx="2" type="body"/>
          </p:nvPr>
        </p:nvSpPr>
        <p:spPr>
          <a:xfrm>
            <a:off x="6096000" y="1764283"/>
            <a:ext cx="5657700" cy="3951300"/>
          </a:xfrm>
          <a:prstGeom prst="rect">
            <a:avLst/>
          </a:prstGeom>
          <a:noFill/>
          <a:ln>
            <a:noFill/>
          </a:ln>
        </p:spPr>
        <p:txBody>
          <a:bodyPr anchorCtr="0" anchor="t" bIns="68575" lIns="68575" spcFirstLastPara="1" rIns="68575" wrap="square" tIns="68575">
            <a:noAutofit/>
          </a:bodyPr>
          <a:lstStyle>
            <a:lvl1pPr indent="-228600" lvl="0" marL="457200" marR="0" algn="l">
              <a:lnSpc>
                <a:spcPct val="100000"/>
              </a:lnSpc>
              <a:spcBef>
                <a:spcPts val="500"/>
              </a:spcBef>
              <a:spcAft>
                <a:spcPts val="0"/>
              </a:spcAft>
              <a:buClr>
                <a:schemeClr val="lt1"/>
              </a:buClr>
              <a:buSzPts val="2300"/>
              <a:buFont typeface="Arial"/>
              <a:buNone/>
              <a:defRPr b="0" i="0" sz="27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1900"/>
              <a:buFont typeface="Arial"/>
              <a:buNone/>
              <a:defRPr b="0" i="0" sz="2400" u="none" cap="none" strike="noStrike">
                <a:solidFill>
                  <a:schemeClr val="lt1"/>
                </a:solidFill>
                <a:latin typeface="Arial"/>
                <a:ea typeface="Arial"/>
                <a:cs typeface="Arial"/>
                <a:sym typeface="Arial"/>
              </a:defRPr>
            </a:lvl2pPr>
            <a:lvl3pPr indent="-228600" lvl="2" marL="1371600" marR="0" algn="l">
              <a:lnSpc>
                <a:spcPct val="100000"/>
              </a:lnSpc>
              <a:spcBef>
                <a:spcPts val="400"/>
              </a:spcBef>
              <a:spcAft>
                <a:spcPts val="0"/>
              </a:spcAft>
              <a:buClr>
                <a:schemeClr val="lt1"/>
              </a:buClr>
              <a:buSzPts val="1500"/>
              <a:buFont typeface="Merriweather Sans"/>
              <a:buNone/>
              <a:defRPr b="0" i="0" sz="1900" u="none" cap="none" strike="noStrike">
                <a:solidFill>
                  <a:schemeClr val="lt1"/>
                </a:solidFill>
                <a:latin typeface="Arial"/>
                <a:ea typeface="Arial"/>
                <a:cs typeface="Arial"/>
                <a:sym typeface="Arial"/>
              </a:defRPr>
            </a:lvl3pPr>
            <a:lvl4pPr indent="-228600" lvl="3" marL="1828800" marR="0" algn="l">
              <a:lnSpc>
                <a:spcPct val="100000"/>
              </a:lnSpc>
              <a:spcBef>
                <a:spcPts val="3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indent="-228600" lvl="4" marL="2286000" marR="0" algn="l">
              <a:lnSpc>
                <a:spcPct val="100000"/>
              </a:lnSpc>
              <a:spcBef>
                <a:spcPts val="300"/>
              </a:spcBef>
              <a:spcAft>
                <a:spcPts val="0"/>
              </a:spcAft>
              <a:buClr>
                <a:schemeClr val="lt1"/>
              </a:buClr>
              <a:buSzPts val="1300"/>
              <a:buFont typeface="Merriweather Sans"/>
              <a:buNone/>
              <a:defRPr b="0" i="0" sz="1600" u="none" cap="none" strike="noStrike">
                <a:solidFill>
                  <a:schemeClr val="lt1"/>
                </a:solidFill>
                <a:latin typeface="Arial"/>
                <a:ea typeface="Arial"/>
                <a:cs typeface="Arial"/>
                <a:sym typeface="Arial"/>
              </a:defRPr>
            </a:lvl5pPr>
            <a:lvl6pPr indent="-228600" lvl="5" marL="2743200" marR="0" algn="l">
              <a:lnSpc>
                <a:spcPct val="100000"/>
              </a:lnSpc>
              <a:spcBef>
                <a:spcPts val="400"/>
              </a:spcBef>
              <a:spcAft>
                <a:spcPts val="0"/>
              </a:spcAft>
              <a:buClr>
                <a:schemeClr val="lt1"/>
              </a:buClr>
              <a:buSzPts val="2000"/>
              <a:buFont typeface="Arial"/>
              <a:buNone/>
              <a:defRPr b="0" i="0" sz="2100" u="none" cap="none" strike="noStrike">
                <a:solidFill>
                  <a:schemeClr val="lt1"/>
                </a:solidFill>
                <a:latin typeface="Calibri"/>
                <a:ea typeface="Calibri"/>
                <a:cs typeface="Calibri"/>
                <a:sym typeface="Calibri"/>
              </a:defRPr>
            </a:lvl6pPr>
            <a:lvl7pPr indent="-228600" lvl="6" marL="3200400" marR="0" algn="l">
              <a:lnSpc>
                <a:spcPct val="100000"/>
              </a:lnSpc>
              <a:spcBef>
                <a:spcPts val="400"/>
              </a:spcBef>
              <a:spcAft>
                <a:spcPts val="0"/>
              </a:spcAft>
              <a:buClr>
                <a:schemeClr val="lt1"/>
              </a:buClr>
              <a:buSzPts val="2000"/>
              <a:buFont typeface="Arial"/>
              <a:buNone/>
              <a:defRPr b="0" i="0" sz="2100" u="none" cap="none" strike="noStrike">
                <a:solidFill>
                  <a:schemeClr val="lt1"/>
                </a:solidFill>
                <a:latin typeface="Calibri"/>
                <a:ea typeface="Calibri"/>
                <a:cs typeface="Calibri"/>
                <a:sym typeface="Calibri"/>
              </a:defRPr>
            </a:lvl7pPr>
            <a:lvl8pPr indent="-228600" lvl="7" marL="3657600" marR="0" algn="l">
              <a:lnSpc>
                <a:spcPct val="100000"/>
              </a:lnSpc>
              <a:spcBef>
                <a:spcPts val="400"/>
              </a:spcBef>
              <a:spcAft>
                <a:spcPts val="0"/>
              </a:spcAft>
              <a:buClr>
                <a:schemeClr val="lt1"/>
              </a:buClr>
              <a:buSzPts val="2000"/>
              <a:buFont typeface="Arial"/>
              <a:buNone/>
              <a:defRPr b="0" i="0" sz="2100" u="none" cap="none" strike="noStrike">
                <a:solidFill>
                  <a:schemeClr val="lt1"/>
                </a:solidFill>
                <a:latin typeface="Calibri"/>
                <a:ea typeface="Calibri"/>
                <a:cs typeface="Calibri"/>
                <a:sym typeface="Calibri"/>
              </a:defRPr>
            </a:lvl8pPr>
            <a:lvl9pPr indent="-228600" lvl="8" marL="4114800" marR="0" algn="l">
              <a:lnSpc>
                <a:spcPct val="100000"/>
              </a:lnSpc>
              <a:spcBef>
                <a:spcPts val="400"/>
              </a:spcBef>
              <a:spcAft>
                <a:spcPts val="0"/>
              </a:spcAft>
              <a:buClr>
                <a:schemeClr val="lt1"/>
              </a:buClr>
              <a:buSzPts val="2000"/>
              <a:buFont typeface="Arial"/>
              <a:buNone/>
              <a:defRPr b="0" i="0" sz="2100" u="none" cap="none" strike="noStrike">
                <a:solidFill>
                  <a:schemeClr val="lt1"/>
                </a:solidFill>
                <a:latin typeface="Calibri"/>
                <a:ea typeface="Calibri"/>
                <a:cs typeface="Calibri"/>
                <a:sym typeface="Calibri"/>
              </a:defRPr>
            </a:lvl9pPr>
          </a:lstStyle>
          <a:p/>
        </p:txBody>
      </p:sp>
      <p:pic>
        <p:nvPicPr>
          <p:cNvPr id="362" name="Google Shape;362;g5195e422c4_1_184"/>
          <p:cNvPicPr preferRelativeResize="0"/>
          <p:nvPr/>
        </p:nvPicPr>
        <p:blipFill rotWithShape="1">
          <a:blip r:embed="rId2">
            <a:alphaModFix/>
          </a:blip>
          <a:srcRect b="0" l="0" r="0" t="0"/>
          <a:stretch/>
        </p:blipFill>
        <p:spPr>
          <a:xfrm>
            <a:off x="311923" y="6453825"/>
            <a:ext cx="1400800" cy="238000"/>
          </a:xfrm>
          <a:prstGeom prst="rect">
            <a:avLst/>
          </a:prstGeom>
          <a:noFill/>
          <a:ln>
            <a:noFill/>
          </a:ln>
        </p:spPr>
      </p:pic>
      <p:sp>
        <p:nvSpPr>
          <p:cNvPr id="363" name="Google Shape;363;g5195e422c4_1_184"/>
          <p:cNvSpPr txBox="1"/>
          <p:nvPr>
            <p:ph idx="12" type="sldNum"/>
          </p:nvPr>
        </p:nvSpPr>
        <p:spPr>
          <a:xfrm>
            <a:off x="11346744" y="6381567"/>
            <a:ext cx="731700" cy="5247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364" name="Shape 364"/>
        <p:cNvGrpSpPr/>
        <p:nvPr/>
      </p:nvGrpSpPr>
      <p:grpSpPr>
        <a:xfrm>
          <a:off x="0" y="0"/>
          <a:ext cx="0" cy="0"/>
          <a:chOff x="0" y="0"/>
          <a:chExt cx="0" cy="0"/>
        </a:xfrm>
      </p:grpSpPr>
      <p:sp>
        <p:nvSpPr>
          <p:cNvPr id="365" name="Google Shape;365;g5195e422c4_1_190"/>
          <p:cNvSpPr txBox="1"/>
          <p:nvPr>
            <p:ph type="ctrTitle"/>
          </p:nvPr>
        </p:nvSpPr>
        <p:spPr>
          <a:xfrm>
            <a:off x="940741" y="2078366"/>
            <a:ext cx="10988100" cy="24843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366" name="Google Shape;366;g5195e422c4_1_190"/>
          <p:cNvSpPr txBox="1"/>
          <p:nvPr>
            <p:ph idx="1" type="subTitle"/>
          </p:nvPr>
        </p:nvSpPr>
        <p:spPr>
          <a:xfrm>
            <a:off x="919457" y="5568862"/>
            <a:ext cx="8534400" cy="60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2900"/>
              <a:buFont typeface="Arial"/>
              <a:buNone/>
              <a:defRPr b="0" i="0" sz="3200" u="none" cap="none" strike="noStrike">
                <a:solidFill>
                  <a:schemeClr val="lt1"/>
                </a:solidFill>
                <a:latin typeface="Arial"/>
                <a:ea typeface="Arial"/>
                <a:cs typeface="Arial"/>
                <a:sym typeface="Arial"/>
              </a:defRPr>
            </a:lvl1pPr>
            <a:lvl2pPr lvl="1" marR="0" algn="ctr">
              <a:lnSpc>
                <a:spcPct val="100000"/>
              </a:lnSpc>
              <a:spcBef>
                <a:spcPts val="500"/>
              </a:spcBef>
              <a:spcAft>
                <a:spcPts val="0"/>
              </a:spcAft>
              <a:buClr>
                <a:srgbClr val="888888"/>
              </a:buClr>
              <a:buSzPts val="2400"/>
              <a:buFont typeface="Arial"/>
              <a:buNone/>
              <a:defRPr b="0" i="0" sz="2700" u="none" cap="none" strike="noStrike">
                <a:solidFill>
                  <a:srgbClr val="888888"/>
                </a:solidFill>
                <a:latin typeface="Arial"/>
                <a:ea typeface="Arial"/>
                <a:cs typeface="Arial"/>
                <a:sym typeface="Arial"/>
              </a:defRPr>
            </a:lvl2pPr>
            <a:lvl3pPr lvl="2" marR="0" algn="ctr">
              <a:lnSpc>
                <a:spcPct val="100000"/>
              </a:lnSpc>
              <a:spcBef>
                <a:spcPts val="500"/>
              </a:spcBef>
              <a:spcAft>
                <a:spcPts val="0"/>
              </a:spcAft>
              <a:buClr>
                <a:srgbClr val="888888"/>
              </a:buClr>
              <a:buSzPts val="1900"/>
              <a:buFont typeface="Merriweather Sans"/>
              <a:buNone/>
              <a:defRPr b="0" i="0" sz="2400" u="none" cap="none" strike="noStrike">
                <a:solidFill>
                  <a:srgbClr val="888888"/>
                </a:solidFill>
                <a:latin typeface="Arial"/>
                <a:ea typeface="Arial"/>
                <a:cs typeface="Arial"/>
                <a:sym typeface="Arial"/>
              </a:defRPr>
            </a:lvl3pPr>
            <a:lvl4pPr lvl="3" marR="0" algn="ctr">
              <a:lnSpc>
                <a:spcPct val="100000"/>
              </a:lnSpc>
              <a:spcBef>
                <a:spcPts val="500"/>
              </a:spcBef>
              <a:spcAft>
                <a:spcPts val="0"/>
              </a:spcAft>
              <a:buClr>
                <a:srgbClr val="888888"/>
              </a:buClr>
              <a:buSzPts val="2100"/>
              <a:buFont typeface="Arial"/>
              <a:buNone/>
              <a:defRPr b="0" i="0" sz="2400" u="none" cap="none" strike="noStrike">
                <a:solidFill>
                  <a:srgbClr val="888888"/>
                </a:solidFill>
                <a:latin typeface="Arial"/>
                <a:ea typeface="Arial"/>
                <a:cs typeface="Arial"/>
                <a:sym typeface="Arial"/>
              </a:defRPr>
            </a:lvl4pPr>
            <a:lvl5pPr lvl="4" marR="0" algn="ctr">
              <a:lnSpc>
                <a:spcPct val="100000"/>
              </a:lnSpc>
              <a:spcBef>
                <a:spcPts val="400"/>
              </a:spcBef>
              <a:spcAft>
                <a:spcPts val="0"/>
              </a:spcAft>
              <a:buClr>
                <a:srgbClr val="888888"/>
              </a:buClr>
              <a:buSzPts val="1700"/>
              <a:buFont typeface="Merriweather Sans"/>
              <a:buNone/>
              <a:defRPr b="0" i="0" sz="2100" u="none" cap="none" strike="noStrike">
                <a:solidFill>
                  <a:srgbClr val="888888"/>
                </a:solidFill>
                <a:latin typeface="Arial"/>
                <a:ea typeface="Arial"/>
                <a:cs typeface="Arial"/>
                <a:sym typeface="Arial"/>
              </a:defRPr>
            </a:lvl5pPr>
            <a:lvl6pPr lvl="5"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367" name="Google Shape;367;g5195e422c4_1_190"/>
          <p:cNvSpPr txBox="1"/>
          <p:nvPr>
            <p:ph idx="2" type="body"/>
          </p:nvPr>
        </p:nvSpPr>
        <p:spPr>
          <a:xfrm>
            <a:off x="916988" y="6084703"/>
            <a:ext cx="8595900" cy="591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lt1"/>
              </a:buClr>
              <a:buSzPts val="1700"/>
              <a:buFont typeface="Arial"/>
              <a:buNone/>
              <a:defRPr b="0" i="0" sz="1900" u="none" cap="none" strike="noStrike">
                <a:solidFill>
                  <a:schemeClr val="lt1"/>
                </a:solidFill>
                <a:latin typeface="Arial"/>
                <a:ea typeface="Arial"/>
                <a:cs typeface="Arial"/>
                <a:sym typeface="Arial"/>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1950" lvl="3" marL="1828800" marR="0" algn="l">
              <a:lnSpc>
                <a:spcPct val="100000"/>
              </a:lnSpc>
              <a:spcBef>
                <a:spcPts val="500"/>
              </a:spcBef>
              <a:spcAft>
                <a:spcPts val="0"/>
              </a:spcAft>
              <a:buClr>
                <a:schemeClr val="lt1"/>
              </a:buClr>
              <a:buSzPts val="2100"/>
              <a:buFont typeface="Arial"/>
              <a:buChar char="•"/>
              <a:defRPr b="0" i="0" sz="2400" u="none" cap="none" strike="noStrike">
                <a:solidFill>
                  <a:schemeClr val="lt1"/>
                </a:solidFill>
                <a:latin typeface="Arial"/>
                <a:ea typeface="Arial"/>
                <a:cs typeface="Arial"/>
                <a:sym typeface="Arial"/>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MAIN DECK SLIDES">
  <p:cSld name="ALL MAIN DECK SLIDES">
    <p:spTree>
      <p:nvGrpSpPr>
        <p:cNvPr id="372" name="Shape 372"/>
        <p:cNvGrpSpPr/>
        <p:nvPr/>
      </p:nvGrpSpPr>
      <p:grpSpPr>
        <a:xfrm>
          <a:off x="0" y="0"/>
          <a:ext cx="0" cy="0"/>
          <a:chOff x="0" y="0"/>
          <a:chExt cx="0" cy="0"/>
        </a:xfrm>
      </p:grpSpPr>
      <p:sp>
        <p:nvSpPr>
          <p:cNvPr id="373" name="Google Shape;373;g5195e422c4_1_37"/>
          <p:cNvSpPr txBox="1"/>
          <p:nvPr>
            <p:ph idx="12" type="sldNum"/>
          </p:nvPr>
        </p:nvSpPr>
        <p:spPr>
          <a:xfrm>
            <a:off x="9448800" y="6629400"/>
            <a:ext cx="2743200" cy="2286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US"/>
              <a:t>‹#›</a:t>
            </a:fld>
            <a:endParaRPr/>
          </a:p>
        </p:txBody>
      </p:sp>
      <p:sp>
        <p:nvSpPr>
          <p:cNvPr id="374" name="Google Shape;374;g5195e422c4_1_37"/>
          <p:cNvSpPr txBox="1"/>
          <p:nvPr/>
        </p:nvSpPr>
        <p:spPr>
          <a:xfrm>
            <a:off x="5293593" y="6702086"/>
            <a:ext cx="1954200" cy="83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601"/>
              <a:buFont typeface="Arial"/>
              <a:buNone/>
            </a:pPr>
            <a:r>
              <a:rPr b="0" i="0" lang="en-US" sz="601" u="none" cap="none" strike="noStrike">
                <a:solidFill>
                  <a:srgbClr val="505050"/>
                </a:solidFill>
                <a:latin typeface="Quattrocento Sans"/>
                <a:ea typeface="Quattrocento Sans"/>
                <a:cs typeface="Quattrocento Sans"/>
                <a:sym typeface="Quattrocento Sans"/>
              </a:rPr>
              <a:t>MICROSOFT CONFIDENTIAL / </a:t>
            </a:r>
            <a:r>
              <a:rPr b="1" i="0" lang="en-US" sz="601" u="none" cap="none" strike="noStrike">
                <a:solidFill>
                  <a:srgbClr val="505050"/>
                </a:solidFill>
                <a:latin typeface="Quattrocento Sans"/>
                <a:ea typeface="Quattrocento Sans"/>
                <a:cs typeface="Quattrocento Sans"/>
                <a:sym typeface="Quattrocento Sans"/>
              </a:rPr>
              <a:t>FOR INTERNAL USE</a:t>
            </a:r>
            <a:r>
              <a:rPr b="0" i="0" lang="en-US" sz="601" u="none" cap="none" strike="noStrike">
                <a:solidFill>
                  <a:srgbClr val="505050"/>
                </a:solidFill>
                <a:latin typeface="Quattrocento Sans"/>
                <a:ea typeface="Quattrocento Sans"/>
                <a:cs typeface="Quattrocento Sans"/>
                <a:sym typeface="Quattrocento Sans"/>
              </a:rPr>
              <a:t> ONLY</a:t>
            </a:r>
            <a:endParaRPr b="0" i="0" sz="1400" u="none" cap="none" strike="noStrike">
              <a:solidFill>
                <a:srgbClr val="000000"/>
              </a:solidFill>
              <a:latin typeface="Arial"/>
              <a:ea typeface="Arial"/>
              <a:cs typeface="Arial"/>
              <a:sym typeface="Arial"/>
            </a:endParaRPr>
          </a:p>
        </p:txBody>
      </p:sp>
      <p:sp>
        <p:nvSpPr>
          <p:cNvPr id="375" name="Google Shape;375;g5195e422c4_1_37"/>
          <p:cNvSpPr txBox="1"/>
          <p:nvPr>
            <p:ph idx="1" type="body"/>
          </p:nvPr>
        </p:nvSpPr>
        <p:spPr>
          <a:xfrm>
            <a:off x="9008533" y="131206"/>
            <a:ext cx="3004200" cy="346500"/>
          </a:xfrm>
          <a:prstGeom prst="rect">
            <a:avLst/>
          </a:prstGeom>
          <a:noFill/>
          <a:ln>
            <a:noFill/>
          </a:ln>
        </p:spPr>
        <p:txBody>
          <a:bodyPr anchorCtr="0" anchor="t" bIns="91425" lIns="146300" spcFirstLastPara="1" rIns="146300" wrap="square" tIns="91425">
            <a:noAutofit/>
          </a:bodyPr>
          <a:lstStyle>
            <a:lvl1pPr indent="-228600" lvl="0" marL="457200" algn="r">
              <a:lnSpc>
                <a:spcPct val="9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6" name="Google Shape;376;g5195e422c4_1_37"/>
          <p:cNvSpPr txBox="1"/>
          <p:nvPr>
            <p:ph type="title"/>
          </p:nvPr>
        </p:nvSpPr>
        <p:spPr>
          <a:xfrm>
            <a:off x="215110" y="65603"/>
            <a:ext cx="7929900" cy="477900"/>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2"/>
              </a:buClr>
              <a:buSzPts val="2400"/>
              <a:buFont typeface="Quattrocento Sans"/>
              <a:buNone/>
              <a:defRPr sz="2400">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34" name="Shape 34"/>
        <p:cNvGrpSpPr/>
        <p:nvPr/>
      </p:nvGrpSpPr>
      <p:grpSpPr>
        <a:xfrm>
          <a:off x="0" y="0"/>
          <a:ext cx="0" cy="0"/>
          <a:chOff x="0" y="0"/>
          <a:chExt cx="0" cy="0"/>
        </a:xfrm>
      </p:grpSpPr>
      <p:sp>
        <p:nvSpPr>
          <p:cNvPr id="35" name="Google Shape;35;g5195e422c4_1_309"/>
          <p:cNvSpPr txBox="1"/>
          <p:nvPr>
            <p:ph idx="1" type="body"/>
          </p:nvPr>
        </p:nvSpPr>
        <p:spPr>
          <a:xfrm>
            <a:off x="484717" y="2119419"/>
            <a:ext cx="11199300" cy="2367900"/>
          </a:xfrm>
          <a:prstGeom prst="rect">
            <a:avLst/>
          </a:prstGeom>
          <a:noFill/>
          <a:ln>
            <a:noFill/>
          </a:ln>
        </p:spPr>
        <p:txBody>
          <a:bodyPr anchorCtr="0" anchor="ctr" bIns="121900" lIns="121900" spcFirstLastPara="1" rIns="121900" wrap="square" tIns="121900">
            <a:noAutofit/>
          </a:bodyPr>
          <a:lstStyle>
            <a:lvl1pPr indent="-228600" lvl="0" marL="457200" marR="0" algn="ctr">
              <a:lnSpc>
                <a:spcPct val="100000"/>
              </a:lnSpc>
              <a:spcBef>
                <a:spcPts val="1400"/>
              </a:spcBef>
              <a:spcAft>
                <a:spcPts val="0"/>
              </a:spcAft>
              <a:buClr>
                <a:schemeClr val="lt1"/>
              </a:buClr>
              <a:buSzPts val="6500"/>
              <a:buFont typeface="Arial"/>
              <a:buNone/>
              <a:defRPr b="0" i="0" sz="72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Arial"/>
                <a:ea typeface="Arial"/>
                <a:cs typeface="Arial"/>
                <a:sym typeface="Arial"/>
              </a:defRPr>
            </a:lvl2pPr>
            <a:lvl3pPr indent="-228600" lvl="2" marL="1371600" marR="0" algn="l">
              <a:lnSpc>
                <a:spcPct val="100000"/>
              </a:lnSpc>
              <a:spcBef>
                <a:spcPts val="500"/>
              </a:spcBef>
              <a:spcAft>
                <a:spcPts val="0"/>
              </a:spcAft>
              <a:buClr>
                <a:schemeClr val="lt1"/>
              </a:buClr>
              <a:buSzPts val="1900"/>
              <a:buFont typeface="Merriweather Sans"/>
              <a:buNone/>
              <a:defRPr b="0" i="0" sz="2400" u="none" cap="none" strike="noStrike">
                <a:solidFill>
                  <a:schemeClr val="lt1"/>
                </a:solidFill>
                <a:latin typeface="Arial"/>
                <a:ea typeface="Arial"/>
                <a:cs typeface="Arial"/>
                <a:sym typeface="Arial"/>
              </a:defRPr>
            </a:lvl3pPr>
            <a:lvl4pPr indent="-228600" lvl="3" marL="1828800" marR="0" algn="l">
              <a:lnSpc>
                <a:spcPct val="100000"/>
              </a:lnSpc>
              <a:spcBef>
                <a:spcPts val="500"/>
              </a:spcBef>
              <a:spcAft>
                <a:spcPts val="0"/>
              </a:spcAft>
              <a:buClr>
                <a:schemeClr val="lt1"/>
              </a:buClr>
              <a:buSzPts val="2200"/>
              <a:buFont typeface="Arial"/>
              <a:buNone/>
              <a:defRPr b="0" i="0" sz="2400" u="none" cap="none" strike="noStrike">
                <a:solidFill>
                  <a:schemeClr val="lt1"/>
                </a:solidFill>
                <a:latin typeface="Arial"/>
                <a:ea typeface="Arial"/>
                <a:cs typeface="Arial"/>
                <a:sym typeface="Arial"/>
              </a:defRPr>
            </a:lvl4pPr>
            <a:lvl5pPr indent="-228600" lvl="4" marL="2286000" marR="0" algn="l">
              <a:lnSpc>
                <a:spcPct val="100000"/>
              </a:lnSpc>
              <a:spcBef>
                <a:spcPts val="400"/>
              </a:spcBef>
              <a:spcAft>
                <a:spcPts val="0"/>
              </a:spcAft>
              <a:buClr>
                <a:schemeClr val="lt1"/>
              </a:buClr>
              <a:buSzPts val="1700"/>
              <a:buFont typeface="Merriweather Sans"/>
              <a:buNone/>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36" name="Google Shape;36;g5195e422c4_1_309"/>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
        <p:nvSpPr>
          <p:cNvPr id="37" name="Google Shape;37;g5195e422c4_1_309"/>
          <p:cNvSpPr txBox="1"/>
          <p:nvPr/>
        </p:nvSpPr>
        <p:spPr>
          <a:xfrm>
            <a:off x="11260668" y="6384784"/>
            <a:ext cx="679200" cy="3693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chemeClr val="lt1"/>
                </a:solidFill>
                <a:latin typeface="Arial"/>
                <a:ea typeface="Arial"/>
                <a:cs typeface="Arial"/>
                <a:sym typeface="Arial"/>
              </a:rPr>
              <a:t>‹#›</a:t>
            </a:fld>
            <a:endParaRPr b="0" i="0" sz="16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377" name="Shape 377"/>
        <p:cNvGrpSpPr/>
        <p:nvPr/>
      </p:nvGrpSpPr>
      <p:grpSpPr>
        <a:xfrm>
          <a:off x="0" y="0"/>
          <a:ext cx="0" cy="0"/>
          <a:chOff x="0" y="0"/>
          <a:chExt cx="0" cy="0"/>
        </a:xfrm>
      </p:grpSpPr>
      <p:sp>
        <p:nvSpPr>
          <p:cNvPr id="378" name="Google Shape;378;g5195e422c4_1_42"/>
          <p:cNvSpPr txBox="1"/>
          <p:nvPr>
            <p:ph type="title"/>
          </p:nvPr>
        </p:nvSpPr>
        <p:spPr>
          <a:xfrm>
            <a:off x="269302" y="2084187"/>
            <a:ext cx="8964300" cy="1793100"/>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lt1"/>
              </a:buClr>
              <a:buSzPts val="5293"/>
              <a:buFont typeface="Quattrocento Sans"/>
              <a:buNone/>
              <a:defRPr sz="5293"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9" name="Google Shape;379;g5195e422c4_1_42"/>
          <p:cNvSpPr txBox="1"/>
          <p:nvPr>
            <p:ph idx="1" type="body"/>
          </p:nvPr>
        </p:nvSpPr>
        <p:spPr>
          <a:xfrm>
            <a:off x="269302" y="3878574"/>
            <a:ext cx="7171200" cy="1792200"/>
          </a:xfrm>
          <a:prstGeom prst="rect">
            <a:avLst/>
          </a:prstGeom>
          <a:noFill/>
          <a:ln>
            <a:noFill/>
          </a:ln>
        </p:spPr>
        <p:txBody>
          <a:bodyPr anchorCtr="0" anchor="t" bIns="109725" lIns="146300" spcFirstLastPara="1" rIns="146300" wrap="square" tIns="109725">
            <a:noAutofit/>
          </a:bodyPr>
          <a:lstStyle>
            <a:lvl1pPr indent="-228600" lvl="0" marL="457200" algn="l">
              <a:lnSpc>
                <a:spcPct val="90000"/>
              </a:lnSpc>
              <a:spcBef>
                <a:spcPts val="0"/>
              </a:spcBef>
              <a:spcAft>
                <a:spcPts val="0"/>
              </a:spcAft>
              <a:buClr>
                <a:schemeClr val="lt1"/>
              </a:buClr>
              <a:buSzPts val="2822"/>
              <a:buNone/>
              <a:defRPr sz="3136">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380" name="Google Shape;380;g5195e422c4_1_42"/>
          <p:cNvPicPr preferRelativeResize="0"/>
          <p:nvPr/>
        </p:nvPicPr>
        <p:blipFill rotWithShape="1">
          <a:blip r:embed="rId2">
            <a:alphaModFix/>
          </a:blip>
          <a:srcRect b="0" l="0" r="0" t="0"/>
          <a:stretch/>
        </p:blipFill>
        <p:spPr>
          <a:xfrm>
            <a:off x="451633" y="470067"/>
            <a:ext cx="1423304" cy="304828"/>
          </a:xfrm>
          <a:prstGeom prst="rect">
            <a:avLst/>
          </a:prstGeom>
          <a:noFill/>
          <a:ln>
            <a:noFill/>
          </a:ln>
        </p:spPr>
      </p:pic>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1" name="Shape 381"/>
        <p:cNvGrpSpPr/>
        <p:nvPr/>
      </p:nvGrpSpPr>
      <p:grpSpPr>
        <a:xfrm>
          <a:off x="0" y="0"/>
          <a:ext cx="0" cy="0"/>
          <a:chOff x="0" y="0"/>
          <a:chExt cx="0" cy="0"/>
        </a:xfrm>
      </p:grpSpPr>
      <p:sp>
        <p:nvSpPr>
          <p:cNvPr id="382" name="Google Shape;382;g5195e422c4_1_46"/>
          <p:cNvSpPr txBox="1"/>
          <p:nvPr>
            <p:ph type="title"/>
          </p:nvPr>
        </p:nvSpPr>
        <p:spPr>
          <a:xfrm>
            <a:off x="269240" y="289513"/>
            <a:ext cx="11655900" cy="899700"/>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2"/>
              </a:buClr>
              <a:buSzPts val="4400"/>
              <a:buFont typeface="Quattrocento Sans"/>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ue centered">
  <p:cSld name="Title Only blue centered">
    <p:spTree>
      <p:nvGrpSpPr>
        <p:cNvPr id="383" name="Shape 383"/>
        <p:cNvGrpSpPr/>
        <p:nvPr/>
      </p:nvGrpSpPr>
      <p:grpSpPr>
        <a:xfrm>
          <a:off x="0" y="0"/>
          <a:ext cx="0" cy="0"/>
          <a:chOff x="0" y="0"/>
          <a:chExt cx="0" cy="0"/>
        </a:xfrm>
      </p:grpSpPr>
      <p:sp>
        <p:nvSpPr>
          <p:cNvPr id="384" name="Google Shape;384;g5195e422c4_1_48"/>
          <p:cNvSpPr txBox="1"/>
          <p:nvPr>
            <p:ph type="title"/>
          </p:nvPr>
        </p:nvSpPr>
        <p:spPr>
          <a:xfrm>
            <a:off x="269240" y="289514"/>
            <a:ext cx="11655900" cy="619500"/>
          </a:xfrm>
          <a:prstGeom prst="rect">
            <a:avLst/>
          </a:prstGeom>
          <a:noFill/>
          <a:ln>
            <a:noFill/>
          </a:ln>
        </p:spPr>
        <p:txBody>
          <a:bodyPr anchorCtr="0" anchor="t" bIns="91425" lIns="146300" spcFirstLastPara="1" rIns="146300" wrap="square" tIns="91425">
            <a:noAutofit/>
          </a:bodyPr>
          <a:lstStyle>
            <a:lvl1pPr lvl="0" algn="ctr">
              <a:lnSpc>
                <a:spcPct val="90000"/>
              </a:lnSpc>
              <a:spcBef>
                <a:spcPts val="0"/>
              </a:spcBef>
              <a:spcAft>
                <a:spcPts val="0"/>
              </a:spcAft>
              <a:buClr>
                <a:schemeClr val="dk2"/>
              </a:buClr>
              <a:buSzPts val="2400"/>
              <a:buFont typeface="Quattrocento Sans"/>
              <a:buNone/>
              <a:defRPr b="0" sz="2400" cap="none">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bar">
  <p:cSld name="Left sidebar">
    <p:spTree>
      <p:nvGrpSpPr>
        <p:cNvPr id="385" name="Shape 385"/>
        <p:cNvGrpSpPr/>
        <p:nvPr/>
      </p:nvGrpSpPr>
      <p:grpSpPr>
        <a:xfrm>
          <a:off x="0" y="0"/>
          <a:ext cx="0" cy="0"/>
          <a:chOff x="0" y="0"/>
          <a:chExt cx="0" cy="0"/>
        </a:xfrm>
      </p:grpSpPr>
      <p:sp>
        <p:nvSpPr>
          <p:cNvPr id="386" name="Google Shape;386;g5195e422c4_1_50"/>
          <p:cNvSpPr txBox="1"/>
          <p:nvPr>
            <p:ph idx="1" type="body"/>
          </p:nvPr>
        </p:nvSpPr>
        <p:spPr>
          <a:xfrm>
            <a:off x="269240" y="1324160"/>
            <a:ext cx="5826900" cy="726300"/>
          </a:xfrm>
          <a:prstGeom prst="rect">
            <a:avLst/>
          </a:prstGeom>
          <a:noFill/>
          <a:ln>
            <a:noFill/>
          </a:ln>
        </p:spPr>
        <p:txBody>
          <a:bodyPr anchorCtr="0" anchor="t" bIns="91425" lIns="146300" spcFirstLastPara="1" rIns="146300" wrap="square" tIns="91425">
            <a:noAutofit/>
          </a:bodyPr>
          <a:lstStyle>
            <a:lvl1pPr indent="-228600" lvl="0" marL="457200" algn="l">
              <a:lnSpc>
                <a:spcPct val="100000"/>
              </a:lnSpc>
              <a:spcBef>
                <a:spcPts val="1800"/>
              </a:spcBef>
              <a:spcAft>
                <a:spcPts val="0"/>
              </a:spcAft>
              <a:buClr>
                <a:schemeClr val="dk1"/>
              </a:buClr>
              <a:buSzPts val="1440"/>
              <a:buNone/>
              <a:defRPr sz="1600" cap="none">
                <a:latin typeface="Quattrocento Sans"/>
                <a:ea typeface="Quattrocento Sans"/>
                <a:cs typeface="Quattrocento Sans"/>
                <a:sym typeface="Quattrocento Sans"/>
              </a:defRPr>
            </a:lvl1pPr>
            <a:lvl2pPr indent="-228600" lvl="1" marL="914400" algn="l">
              <a:lnSpc>
                <a:spcPct val="100000"/>
              </a:lnSpc>
              <a:spcBef>
                <a:spcPts val="320"/>
              </a:spcBef>
              <a:spcAft>
                <a:spcPts val="0"/>
              </a:spcAft>
              <a:buClr>
                <a:schemeClr val="dk1"/>
              </a:buClr>
              <a:buSzPts val="1440"/>
              <a:buNone/>
              <a:defRPr sz="1600"/>
            </a:lvl2pPr>
            <a:lvl3pPr indent="-308610" lvl="2" marL="1371600" algn="l">
              <a:lnSpc>
                <a:spcPct val="90000"/>
              </a:lnSpc>
              <a:spcBef>
                <a:spcPts val="280"/>
              </a:spcBef>
              <a:spcAft>
                <a:spcPts val="0"/>
              </a:spcAft>
              <a:buClr>
                <a:schemeClr val="dk1"/>
              </a:buClr>
              <a:buSzPts val="1260"/>
              <a:buChar char="•"/>
              <a:defRPr sz="1400"/>
            </a:lvl3pPr>
            <a:lvl4pPr indent="-297180" lvl="3" marL="1828800" algn="l">
              <a:lnSpc>
                <a:spcPct val="90000"/>
              </a:lnSpc>
              <a:spcBef>
                <a:spcPts val="240"/>
              </a:spcBef>
              <a:spcAft>
                <a:spcPts val="0"/>
              </a:spcAft>
              <a:buClr>
                <a:schemeClr val="dk1"/>
              </a:buClr>
              <a:buSzPts val="1080"/>
              <a:buChar char="•"/>
              <a:defRPr sz="1200"/>
            </a:lvl4pPr>
            <a:lvl5pPr indent="-297179" lvl="4" marL="2286000" algn="l">
              <a:lnSpc>
                <a:spcPct val="90000"/>
              </a:lnSpc>
              <a:spcBef>
                <a:spcPts val="240"/>
              </a:spcBef>
              <a:spcAft>
                <a:spcPts val="0"/>
              </a:spcAft>
              <a:buClr>
                <a:schemeClr val="dk1"/>
              </a:buClr>
              <a:buSzPts val="108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7" name="Google Shape;387;g5195e422c4_1_50"/>
          <p:cNvSpPr txBox="1"/>
          <p:nvPr>
            <p:ph type="title"/>
          </p:nvPr>
        </p:nvSpPr>
        <p:spPr>
          <a:xfrm>
            <a:off x="269240" y="289513"/>
            <a:ext cx="11655900" cy="899700"/>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dk2"/>
        </a:solidFill>
      </p:bgPr>
    </p:bg>
    <p:spTree>
      <p:nvGrpSpPr>
        <p:cNvPr id="388" name="Shape 388"/>
        <p:cNvGrpSpPr/>
        <p:nvPr/>
      </p:nvGrpSpPr>
      <p:grpSpPr>
        <a:xfrm>
          <a:off x="0" y="0"/>
          <a:ext cx="0" cy="0"/>
          <a:chOff x="0" y="0"/>
          <a:chExt cx="0" cy="0"/>
        </a:xfrm>
      </p:grpSpPr>
      <p:sp>
        <p:nvSpPr>
          <p:cNvPr id="389" name="Google Shape;389;g5195e422c4_1_53"/>
          <p:cNvSpPr txBox="1"/>
          <p:nvPr>
            <p:ph type="title"/>
          </p:nvPr>
        </p:nvSpPr>
        <p:spPr>
          <a:xfrm>
            <a:off x="269240" y="2962719"/>
            <a:ext cx="11653500" cy="932700"/>
          </a:xfrm>
          <a:prstGeom prst="rect">
            <a:avLst/>
          </a:prstGeom>
          <a:noFill/>
          <a:ln>
            <a:noFill/>
          </a:ln>
        </p:spPr>
        <p:txBody>
          <a:bodyPr anchorCtr="0" anchor="ctr" bIns="91425" lIns="146300" spcFirstLastPara="1" rIns="146300" wrap="square" tIns="91425">
            <a:noAutofit/>
          </a:bodyPr>
          <a:lstStyle>
            <a:lvl1pPr lvl="0" algn="l">
              <a:lnSpc>
                <a:spcPct val="9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0" name="Shape 390"/>
        <p:cNvGrpSpPr/>
        <p:nvPr/>
      </p:nvGrpSpPr>
      <p:grpSpPr>
        <a:xfrm>
          <a:off x="0" y="0"/>
          <a:ext cx="0" cy="0"/>
          <a:chOff x="0" y="0"/>
          <a:chExt cx="0" cy="0"/>
        </a:xfrm>
      </p:grpSpPr>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bg>
      <p:bgPr>
        <a:solidFill>
          <a:schemeClr val="dk2"/>
        </a:solidFill>
      </p:bgPr>
    </p:bg>
    <p:spTree>
      <p:nvGrpSpPr>
        <p:cNvPr id="391" name="Shape 391"/>
        <p:cNvGrpSpPr/>
        <p:nvPr/>
      </p:nvGrpSpPr>
      <p:grpSpPr>
        <a:xfrm>
          <a:off x="0" y="0"/>
          <a:ext cx="0" cy="0"/>
          <a:chOff x="0" y="0"/>
          <a:chExt cx="0" cy="0"/>
        </a:xfrm>
      </p:grpSpPr>
      <p:pic>
        <p:nvPicPr>
          <p:cNvPr id="392" name="Google Shape;392;g5195e422c4_1_56"/>
          <p:cNvPicPr preferRelativeResize="0"/>
          <p:nvPr/>
        </p:nvPicPr>
        <p:blipFill rotWithShape="1">
          <a:blip r:embed="rId2">
            <a:alphaModFix/>
          </a:blip>
          <a:srcRect b="10317" l="5523" r="5523" t="10317"/>
          <a:stretch/>
        </p:blipFill>
        <p:spPr>
          <a:xfrm>
            <a:off x="0" y="2656114"/>
            <a:ext cx="4206971" cy="1682300"/>
          </a:xfrm>
          <a:prstGeom prst="rect">
            <a:avLst/>
          </a:prstGeom>
          <a:noFill/>
          <a:ln>
            <a:noFill/>
          </a:ln>
        </p:spPr>
      </p:pic>
      <p:sp>
        <p:nvSpPr>
          <p:cNvPr id="393" name="Google Shape;393;g5195e422c4_1_56"/>
          <p:cNvSpPr txBox="1"/>
          <p:nvPr/>
        </p:nvSpPr>
        <p:spPr>
          <a:xfrm>
            <a:off x="266127" y="5819469"/>
            <a:ext cx="11659800" cy="888600"/>
          </a:xfrm>
          <a:prstGeom prst="rect">
            <a:avLst/>
          </a:prstGeom>
          <a:noFill/>
          <a:ln>
            <a:noFill/>
          </a:ln>
        </p:spPr>
        <p:txBody>
          <a:bodyPr anchorCtr="0" anchor="t" bIns="143375" lIns="179225" spcFirstLastPara="1" rIns="179225" wrap="square" tIns="143375">
            <a:noAutofit/>
          </a:bodyPr>
          <a:lstStyle/>
          <a:p>
            <a:pPr indent="0" lvl="0" marL="0" marR="0" rtl="0" algn="l">
              <a:lnSpc>
                <a:spcPct val="119795"/>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19795"/>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19795"/>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19795"/>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0" name="Shape 400"/>
        <p:cNvGrpSpPr/>
        <p:nvPr/>
      </p:nvGrpSpPr>
      <p:grpSpPr>
        <a:xfrm>
          <a:off x="0" y="0"/>
          <a:ext cx="0" cy="0"/>
          <a:chOff x="0" y="0"/>
          <a:chExt cx="0" cy="0"/>
        </a:xfrm>
      </p:grpSpPr>
      <p:sp>
        <p:nvSpPr>
          <p:cNvPr id="401" name="Google Shape;401;g5195e422c4_1_8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g5195e422c4_1_8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03" name="Google Shape;403;g5195e422c4_1_8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g5195e422c4_1_8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5" name="Google Shape;405;g5195e422c4_1_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6" name="Shape 406"/>
        <p:cNvGrpSpPr/>
        <p:nvPr/>
      </p:nvGrpSpPr>
      <p:grpSpPr>
        <a:xfrm>
          <a:off x="0" y="0"/>
          <a:ext cx="0" cy="0"/>
          <a:chOff x="0" y="0"/>
          <a:chExt cx="0" cy="0"/>
        </a:xfrm>
      </p:grpSpPr>
      <p:sp>
        <p:nvSpPr>
          <p:cNvPr id="407" name="Google Shape;407;g5195e422c4_1_9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8" name="Google Shape;408;g5195e422c4_1_9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 name="Google Shape;409;g5195e422c4_1_9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0" name="Google Shape;410;g5195e422c4_1_9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1" name="Google Shape;411;g5195e422c4_1_9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2" name="Shape 412"/>
        <p:cNvGrpSpPr/>
        <p:nvPr/>
      </p:nvGrpSpPr>
      <p:grpSpPr>
        <a:xfrm>
          <a:off x="0" y="0"/>
          <a:ext cx="0" cy="0"/>
          <a:chOff x="0" y="0"/>
          <a:chExt cx="0" cy="0"/>
        </a:xfrm>
      </p:grpSpPr>
      <p:sp>
        <p:nvSpPr>
          <p:cNvPr id="413" name="Google Shape;413;g5195e422c4_1_9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4" name="Google Shape;414;g5195e422c4_1_9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5" name="Google Shape;415;g5195e422c4_1_9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g5195e422c4_1_9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7" name="Google Shape;417;g5195e422c4_1_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Graphix 1">
  <p:cSld name="1_Black Graphix">
    <p:bg>
      <p:bgPr>
        <a:solidFill>
          <a:schemeClr val="dk1"/>
        </a:solidFill>
      </p:bgPr>
    </p:bg>
    <p:spTree>
      <p:nvGrpSpPr>
        <p:cNvPr id="38" name="Shape 38"/>
        <p:cNvGrpSpPr/>
        <p:nvPr/>
      </p:nvGrpSpPr>
      <p:grpSpPr>
        <a:xfrm>
          <a:off x="0" y="0"/>
          <a:ext cx="0" cy="0"/>
          <a:chOff x="0" y="0"/>
          <a:chExt cx="0" cy="0"/>
        </a:xfrm>
      </p:grpSpPr>
      <p:sp>
        <p:nvSpPr>
          <p:cNvPr id="39" name="Google Shape;39;g5195e422c4_1_313"/>
          <p:cNvSpPr txBox="1"/>
          <p:nvPr>
            <p:ph type="title"/>
          </p:nvPr>
        </p:nvSpPr>
        <p:spPr>
          <a:xfrm>
            <a:off x="361537" y="219773"/>
            <a:ext cx="11487600" cy="549900"/>
          </a:xfrm>
          <a:prstGeom prst="rect">
            <a:avLst/>
          </a:prstGeom>
          <a:noFill/>
          <a:ln>
            <a:noFill/>
          </a:ln>
        </p:spPr>
        <p:txBody>
          <a:bodyPr anchorCtr="0" anchor="t" bIns="121900" lIns="121900" spcFirstLastPara="1" rIns="121900" wrap="square" tIns="121900">
            <a:noAutofit/>
          </a:bodyPr>
          <a:lstStyle>
            <a:lvl1pPr lvl="0" marR="0" algn="ctr">
              <a:lnSpc>
                <a:spcPct val="90000"/>
              </a:lnSpc>
              <a:spcBef>
                <a:spcPts val="800"/>
              </a:spcBef>
              <a:spcAft>
                <a:spcPts val="0"/>
              </a:spcAft>
              <a:buClr>
                <a:schemeClr val="lt1"/>
              </a:buClr>
              <a:buSzPts val="1900"/>
              <a:buFont typeface="Arial"/>
              <a:buNone/>
              <a:defRPr b="1" i="0" sz="40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40" name="Google Shape;40;g5195e422c4_1_313"/>
          <p:cNvSpPr txBox="1"/>
          <p:nvPr>
            <p:ph idx="12" type="sldNum"/>
          </p:nvPr>
        </p:nvSpPr>
        <p:spPr>
          <a:xfrm>
            <a:off x="11754354" y="6446443"/>
            <a:ext cx="342900" cy="297300"/>
          </a:xfrm>
          <a:prstGeom prst="rect">
            <a:avLst/>
          </a:prstGeom>
          <a:noFill/>
          <a:ln>
            <a:noFill/>
          </a:ln>
        </p:spPr>
        <p:txBody>
          <a:bodyPr anchorCtr="0" anchor="b" bIns="60925" lIns="121900" spcFirstLastPara="1" rIns="121900" wrap="square" tIns="60925">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1" name="Google Shape;41;g5195e422c4_1_313"/>
          <p:cNvPicPr preferRelativeResize="0"/>
          <p:nvPr/>
        </p:nvPicPr>
        <p:blipFill rotWithShape="1">
          <a:blip r:embed="rId2">
            <a:alphaModFix/>
          </a:blip>
          <a:srcRect b="0" l="0" r="0" t="0"/>
          <a:stretch/>
        </p:blipFill>
        <p:spPr>
          <a:xfrm>
            <a:off x="266344" y="6453828"/>
            <a:ext cx="1400675" cy="23811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8" name="Shape 418"/>
        <p:cNvGrpSpPr/>
        <p:nvPr/>
      </p:nvGrpSpPr>
      <p:grpSpPr>
        <a:xfrm>
          <a:off x="0" y="0"/>
          <a:ext cx="0" cy="0"/>
          <a:chOff x="0" y="0"/>
          <a:chExt cx="0" cy="0"/>
        </a:xfrm>
      </p:grpSpPr>
      <p:sp>
        <p:nvSpPr>
          <p:cNvPr id="419" name="Google Shape;419;g5195e422c4_1_1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0" name="Google Shape;420;g5195e422c4_1_102"/>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g5195e422c4_1_102"/>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g5195e422c4_1_10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3" name="Google Shape;423;g5195e422c4_1_10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4" name="Google Shape;424;g5195e422c4_1_1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5" name="Shape 425"/>
        <p:cNvGrpSpPr/>
        <p:nvPr/>
      </p:nvGrpSpPr>
      <p:grpSpPr>
        <a:xfrm>
          <a:off x="0" y="0"/>
          <a:ext cx="0" cy="0"/>
          <a:chOff x="0" y="0"/>
          <a:chExt cx="0" cy="0"/>
        </a:xfrm>
      </p:grpSpPr>
      <p:sp>
        <p:nvSpPr>
          <p:cNvPr id="426" name="Google Shape;426;g5195e422c4_1_109"/>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7" name="Google Shape;427;g5195e422c4_1_109"/>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 name="Google Shape;428;g5195e422c4_1_109"/>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g5195e422c4_1_109"/>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0" name="Google Shape;430;g5195e422c4_1_109"/>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g5195e422c4_1_10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2" name="Google Shape;432;g5195e422c4_1_10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3" name="Google Shape;433;g5195e422c4_1_10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4" name="Shape 434"/>
        <p:cNvGrpSpPr/>
        <p:nvPr/>
      </p:nvGrpSpPr>
      <p:grpSpPr>
        <a:xfrm>
          <a:off x="0" y="0"/>
          <a:ext cx="0" cy="0"/>
          <a:chOff x="0" y="0"/>
          <a:chExt cx="0" cy="0"/>
        </a:xfrm>
      </p:grpSpPr>
      <p:sp>
        <p:nvSpPr>
          <p:cNvPr id="435" name="Google Shape;435;g5195e422c4_1_1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6" name="Google Shape;436;g5195e422c4_1_1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7" name="Google Shape;437;g5195e422c4_1_1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8" name="Google Shape;438;g5195e422c4_1_1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9" name="Shape 439"/>
        <p:cNvGrpSpPr/>
        <p:nvPr/>
      </p:nvGrpSpPr>
      <p:grpSpPr>
        <a:xfrm>
          <a:off x="0" y="0"/>
          <a:ext cx="0" cy="0"/>
          <a:chOff x="0" y="0"/>
          <a:chExt cx="0" cy="0"/>
        </a:xfrm>
      </p:grpSpPr>
      <p:sp>
        <p:nvSpPr>
          <p:cNvPr id="440" name="Google Shape;440;g5195e422c4_1_1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g5195e422c4_1_1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2" name="Google Shape;442;g5195e422c4_1_1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43" name="Shape 443"/>
        <p:cNvGrpSpPr/>
        <p:nvPr/>
      </p:nvGrpSpPr>
      <p:grpSpPr>
        <a:xfrm>
          <a:off x="0" y="0"/>
          <a:ext cx="0" cy="0"/>
          <a:chOff x="0" y="0"/>
          <a:chExt cx="0" cy="0"/>
        </a:xfrm>
      </p:grpSpPr>
      <p:sp>
        <p:nvSpPr>
          <p:cNvPr id="444" name="Google Shape;444;g5195e422c4_1_127"/>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5" name="Google Shape;445;g5195e422c4_1_127"/>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6" name="Google Shape;446;g5195e422c4_1_127"/>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47" name="Google Shape;447;g5195e422c4_1_1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8" name="Google Shape;448;g5195e422c4_1_1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9" name="Google Shape;449;g5195e422c4_1_1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50" name="Shape 450"/>
        <p:cNvGrpSpPr/>
        <p:nvPr/>
      </p:nvGrpSpPr>
      <p:grpSpPr>
        <a:xfrm>
          <a:off x="0" y="0"/>
          <a:ext cx="0" cy="0"/>
          <a:chOff x="0" y="0"/>
          <a:chExt cx="0" cy="0"/>
        </a:xfrm>
      </p:grpSpPr>
      <p:sp>
        <p:nvSpPr>
          <p:cNvPr id="451" name="Google Shape;451;g5195e422c4_1_13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2" name="Google Shape;452;g5195e422c4_1_134"/>
          <p:cNvSpPr/>
          <p:nvPr>
            <p:ph idx="2" type="pic"/>
          </p:nvPr>
        </p:nvSpPr>
        <p:spPr>
          <a:xfrm>
            <a:off x="5183188" y="987425"/>
            <a:ext cx="6172200" cy="4873500"/>
          </a:xfrm>
          <a:prstGeom prst="rect">
            <a:avLst/>
          </a:prstGeom>
          <a:noFill/>
          <a:ln>
            <a:noFill/>
          </a:ln>
        </p:spPr>
      </p:sp>
      <p:sp>
        <p:nvSpPr>
          <p:cNvPr id="453" name="Google Shape;453;g5195e422c4_1_134"/>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4" name="Google Shape;454;g5195e422c4_1_1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g5195e422c4_1_1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6" name="Google Shape;456;g5195e422c4_1_1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57" name="Shape 457"/>
        <p:cNvGrpSpPr/>
        <p:nvPr/>
      </p:nvGrpSpPr>
      <p:grpSpPr>
        <a:xfrm>
          <a:off x="0" y="0"/>
          <a:ext cx="0" cy="0"/>
          <a:chOff x="0" y="0"/>
          <a:chExt cx="0" cy="0"/>
        </a:xfrm>
      </p:grpSpPr>
      <p:sp>
        <p:nvSpPr>
          <p:cNvPr id="458" name="Google Shape;458;g5195e422c4_1_1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9" name="Google Shape;459;g5195e422c4_1_14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g5195e422c4_1_14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1" name="Google Shape;461;g5195e422c4_1_14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2" name="Google Shape;462;g5195e422c4_1_1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63" name="Shape 463"/>
        <p:cNvGrpSpPr/>
        <p:nvPr/>
      </p:nvGrpSpPr>
      <p:grpSpPr>
        <a:xfrm>
          <a:off x="0" y="0"/>
          <a:ext cx="0" cy="0"/>
          <a:chOff x="0" y="0"/>
          <a:chExt cx="0" cy="0"/>
        </a:xfrm>
      </p:grpSpPr>
      <p:sp>
        <p:nvSpPr>
          <p:cNvPr id="464" name="Google Shape;464;g5195e422c4_1_147"/>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g5195e422c4_1_147"/>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g5195e422c4_1_14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7" name="Google Shape;467;g5195e422c4_1_14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8" name="Google Shape;468;g5195e422c4_1_1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Graphix">
  <p:cSld name="Black Graphix">
    <p:bg>
      <p:bgPr>
        <a:solidFill>
          <a:schemeClr val="dk1"/>
        </a:solidFill>
      </p:bgPr>
    </p:bg>
    <p:spTree>
      <p:nvGrpSpPr>
        <p:cNvPr id="472" name="Shape 472"/>
        <p:cNvGrpSpPr/>
        <p:nvPr/>
      </p:nvGrpSpPr>
      <p:grpSpPr>
        <a:xfrm>
          <a:off x="0" y="0"/>
          <a:ext cx="0" cy="0"/>
          <a:chOff x="0" y="0"/>
          <a:chExt cx="0" cy="0"/>
        </a:xfrm>
      </p:grpSpPr>
      <p:sp>
        <p:nvSpPr>
          <p:cNvPr id="473" name="Google Shape;473;g5195e422c4_1_331"/>
          <p:cNvSpPr txBox="1"/>
          <p:nvPr>
            <p:ph type="title"/>
          </p:nvPr>
        </p:nvSpPr>
        <p:spPr>
          <a:xfrm>
            <a:off x="361536" y="219772"/>
            <a:ext cx="11487600" cy="549900"/>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800"/>
              </a:spcBef>
              <a:spcAft>
                <a:spcPts val="0"/>
              </a:spcAft>
              <a:buClr>
                <a:schemeClr val="lt1"/>
              </a:buClr>
              <a:buSzPts val="1500"/>
              <a:buFont typeface="Arial"/>
              <a:buNone/>
              <a:defRPr b="1" i="0" sz="40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9pPr>
          </a:lstStyle>
          <a:p/>
        </p:txBody>
      </p:sp>
      <p:sp>
        <p:nvSpPr>
          <p:cNvPr id="474" name="Google Shape;474;g5195e422c4_1_331"/>
          <p:cNvSpPr txBox="1"/>
          <p:nvPr>
            <p:ph idx="12" type="sldNum"/>
          </p:nvPr>
        </p:nvSpPr>
        <p:spPr>
          <a:xfrm>
            <a:off x="11754354" y="6446443"/>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75" name="Google Shape;475;g5195e422c4_1_331"/>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476" name="Shape 476"/>
        <p:cNvGrpSpPr/>
        <p:nvPr/>
      </p:nvGrpSpPr>
      <p:grpSpPr>
        <a:xfrm>
          <a:off x="0" y="0"/>
          <a:ext cx="0" cy="0"/>
          <a:chOff x="0" y="0"/>
          <a:chExt cx="0" cy="0"/>
        </a:xfrm>
      </p:grpSpPr>
      <p:sp>
        <p:nvSpPr>
          <p:cNvPr id="477" name="Google Shape;477;g5195e422c4_1_335"/>
          <p:cNvSpPr txBox="1"/>
          <p:nvPr>
            <p:ph type="title"/>
          </p:nvPr>
        </p:nvSpPr>
        <p:spPr>
          <a:xfrm>
            <a:off x="339680" y="275167"/>
            <a:ext cx="11414100" cy="1143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15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9pPr>
          </a:lstStyle>
          <a:p/>
        </p:txBody>
      </p:sp>
      <p:sp>
        <p:nvSpPr>
          <p:cNvPr id="478" name="Google Shape;478;g5195e422c4_1_335"/>
          <p:cNvSpPr txBox="1"/>
          <p:nvPr>
            <p:ph idx="1" type="body"/>
          </p:nvPr>
        </p:nvSpPr>
        <p:spPr>
          <a:xfrm>
            <a:off x="339680" y="1750485"/>
            <a:ext cx="11414100" cy="4525500"/>
          </a:xfrm>
          <a:prstGeom prst="rect">
            <a:avLst/>
          </a:prstGeom>
          <a:noFill/>
          <a:ln>
            <a:noFill/>
          </a:ln>
        </p:spPr>
        <p:txBody>
          <a:bodyPr anchorCtr="0" anchor="t" bIns="91425" lIns="91425" spcFirstLastPara="1" rIns="91425" wrap="square" tIns="91425">
            <a:noAutofit/>
          </a:bodyPr>
          <a:lstStyle>
            <a:lvl1pPr indent="-412750" lvl="0" marL="457200" marR="0" algn="l">
              <a:lnSpc>
                <a:spcPct val="100000"/>
              </a:lnSpc>
              <a:spcBef>
                <a:spcPts val="700"/>
              </a:spcBef>
              <a:spcAft>
                <a:spcPts val="0"/>
              </a:spcAft>
              <a:buClr>
                <a:schemeClr val="lt1"/>
              </a:buClr>
              <a:buSzPts val="2900"/>
              <a:buFont typeface="Arial"/>
              <a:buChar char="•"/>
              <a:defRPr b="0" i="0" sz="3200" u="none" cap="none" strike="noStrike">
                <a:solidFill>
                  <a:schemeClr val="lt1"/>
                </a:solidFill>
                <a:latin typeface="Arial"/>
                <a:ea typeface="Arial"/>
                <a:cs typeface="Arial"/>
                <a:sym typeface="Arial"/>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1950" lvl="3" marL="1828800" marR="0" algn="l">
              <a:lnSpc>
                <a:spcPct val="100000"/>
              </a:lnSpc>
              <a:spcBef>
                <a:spcPts val="500"/>
              </a:spcBef>
              <a:spcAft>
                <a:spcPts val="0"/>
              </a:spcAft>
              <a:buClr>
                <a:schemeClr val="lt1"/>
              </a:buClr>
              <a:buSzPts val="2100"/>
              <a:buFont typeface="Arial"/>
              <a:buChar char="•"/>
              <a:defRPr b="0" i="0" sz="2400" u="none" cap="none" strike="noStrike">
                <a:solidFill>
                  <a:schemeClr val="lt1"/>
                </a:solidFill>
                <a:latin typeface="Arial"/>
                <a:ea typeface="Arial"/>
                <a:cs typeface="Arial"/>
                <a:sym typeface="Arial"/>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479" name="Google Shape;479;g5195e422c4_1_335"/>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
        <p:nvSpPr>
          <p:cNvPr id="480" name="Google Shape;480;g5195e422c4_1_335"/>
          <p:cNvSpPr txBox="1"/>
          <p:nvPr>
            <p:ph idx="12" type="sldNum"/>
          </p:nvPr>
        </p:nvSpPr>
        <p:spPr>
          <a:xfrm>
            <a:off x="11754354" y="6446443"/>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42" name="Shape 42"/>
        <p:cNvGrpSpPr/>
        <p:nvPr/>
      </p:nvGrpSpPr>
      <p:grpSpPr>
        <a:xfrm>
          <a:off x="0" y="0"/>
          <a:ext cx="0" cy="0"/>
          <a:chOff x="0" y="0"/>
          <a:chExt cx="0" cy="0"/>
        </a:xfrm>
      </p:grpSpPr>
      <p:sp>
        <p:nvSpPr>
          <p:cNvPr id="43" name="Google Shape;43;g5195e422c4_1_317"/>
          <p:cNvSpPr txBox="1"/>
          <p:nvPr>
            <p:ph type="title"/>
          </p:nvPr>
        </p:nvSpPr>
        <p:spPr>
          <a:xfrm>
            <a:off x="339681"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pic>
        <p:nvPicPr>
          <p:cNvPr id="44" name="Google Shape;44;g5195e422c4_1_317"/>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
        <p:nvSpPr>
          <p:cNvPr id="45" name="Google Shape;45;g5195e422c4_1_317"/>
          <p:cNvSpPr txBox="1"/>
          <p:nvPr/>
        </p:nvSpPr>
        <p:spPr>
          <a:xfrm>
            <a:off x="11260668" y="6384784"/>
            <a:ext cx="679200" cy="3693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chemeClr val="lt1"/>
                </a:solidFill>
                <a:latin typeface="Arial"/>
                <a:ea typeface="Arial"/>
                <a:cs typeface="Arial"/>
                <a:sym typeface="Arial"/>
              </a:rPr>
              <a:t>‹#›</a:t>
            </a:fld>
            <a:endParaRPr b="0" i="0" sz="16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481" name="Shape 481"/>
        <p:cNvGrpSpPr/>
        <p:nvPr/>
      </p:nvGrpSpPr>
      <p:grpSpPr>
        <a:xfrm>
          <a:off x="0" y="0"/>
          <a:ext cx="0" cy="0"/>
          <a:chOff x="0" y="0"/>
          <a:chExt cx="0" cy="0"/>
        </a:xfrm>
      </p:grpSpPr>
      <p:sp>
        <p:nvSpPr>
          <p:cNvPr id="482" name="Google Shape;482;g5195e422c4_1_340"/>
          <p:cNvSpPr txBox="1"/>
          <p:nvPr>
            <p:ph type="ctrTitle"/>
          </p:nvPr>
        </p:nvSpPr>
        <p:spPr>
          <a:xfrm>
            <a:off x="940741" y="2078367"/>
            <a:ext cx="10988100" cy="24843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1500"/>
              <a:buFont typeface="Arial"/>
              <a:buNone/>
              <a:defRPr b="0" i="0" sz="7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9pPr>
          </a:lstStyle>
          <a:p/>
        </p:txBody>
      </p:sp>
      <p:sp>
        <p:nvSpPr>
          <p:cNvPr id="483" name="Google Shape;483;g5195e422c4_1_340"/>
          <p:cNvSpPr txBox="1"/>
          <p:nvPr>
            <p:ph idx="1" type="subTitle"/>
          </p:nvPr>
        </p:nvSpPr>
        <p:spPr>
          <a:xfrm>
            <a:off x="919457" y="5568863"/>
            <a:ext cx="8534400" cy="60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2900"/>
              <a:buFont typeface="Arial"/>
              <a:buNone/>
              <a:defRPr b="0" i="0" sz="3200" u="none" cap="none" strike="noStrike">
                <a:solidFill>
                  <a:schemeClr val="lt1"/>
                </a:solidFill>
                <a:latin typeface="Arial"/>
                <a:ea typeface="Arial"/>
                <a:cs typeface="Arial"/>
                <a:sym typeface="Arial"/>
              </a:defRPr>
            </a:lvl1pPr>
            <a:lvl2pPr lvl="1" marR="0" algn="ctr">
              <a:lnSpc>
                <a:spcPct val="100000"/>
              </a:lnSpc>
              <a:spcBef>
                <a:spcPts val="500"/>
              </a:spcBef>
              <a:spcAft>
                <a:spcPts val="0"/>
              </a:spcAft>
              <a:buClr>
                <a:srgbClr val="888888"/>
              </a:buClr>
              <a:buSzPts val="2400"/>
              <a:buFont typeface="Arial"/>
              <a:buNone/>
              <a:defRPr b="0" i="0" sz="2700" u="none" cap="none" strike="noStrike">
                <a:solidFill>
                  <a:srgbClr val="888888"/>
                </a:solidFill>
                <a:latin typeface="Arial"/>
                <a:ea typeface="Arial"/>
                <a:cs typeface="Arial"/>
                <a:sym typeface="Arial"/>
              </a:defRPr>
            </a:lvl2pPr>
            <a:lvl3pPr lvl="2" marR="0" algn="ctr">
              <a:lnSpc>
                <a:spcPct val="100000"/>
              </a:lnSpc>
              <a:spcBef>
                <a:spcPts val="500"/>
              </a:spcBef>
              <a:spcAft>
                <a:spcPts val="0"/>
              </a:spcAft>
              <a:buClr>
                <a:srgbClr val="888888"/>
              </a:buClr>
              <a:buSzPts val="1900"/>
              <a:buFont typeface="Merriweather Sans"/>
              <a:buNone/>
              <a:defRPr b="0" i="0" sz="2400" u="none" cap="none" strike="noStrike">
                <a:solidFill>
                  <a:srgbClr val="888888"/>
                </a:solidFill>
                <a:latin typeface="Arial"/>
                <a:ea typeface="Arial"/>
                <a:cs typeface="Arial"/>
                <a:sym typeface="Arial"/>
              </a:defRPr>
            </a:lvl3pPr>
            <a:lvl4pPr lvl="3" marR="0" algn="ctr">
              <a:lnSpc>
                <a:spcPct val="100000"/>
              </a:lnSpc>
              <a:spcBef>
                <a:spcPts val="500"/>
              </a:spcBef>
              <a:spcAft>
                <a:spcPts val="0"/>
              </a:spcAft>
              <a:buClr>
                <a:srgbClr val="888888"/>
              </a:buClr>
              <a:buSzPts val="2100"/>
              <a:buFont typeface="Arial"/>
              <a:buNone/>
              <a:defRPr b="0" i="0" sz="2400" u="none" cap="none" strike="noStrike">
                <a:solidFill>
                  <a:srgbClr val="888888"/>
                </a:solidFill>
                <a:latin typeface="Arial"/>
                <a:ea typeface="Arial"/>
                <a:cs typeface="Arial"/>
                <a:sym typeface="Arial"/>
              </a:defRPr>
            </a:lvl4pPr>
            <a:lvl5pPr lvl="4" marR="0" algn="ctr">
              <a:lnSpc>
                <a:spcPct val="100000"/>
              </a:lnSpc>
              <a:spcBef>
                <a:spcPts val="400"/>
              </a:spcBef>
              <a:spcAft>
                <a:spcPts val="0"/>
              </a:spcAft>
              <a:buClr>
                <a:srgbClr val="888888"/>
              </a:buClr>
              <a:buSzPts val="1700"/>
              <a:buFont typeface="Merriweather Sans"/>
              <a:buNone/>
              <a:defRPr b="0" i="0" sz="2100" u="none" cap="none" strike="noStrike">
                <a:solidFill>
                  <a:srgbClr val="888888"/>
                </a:solidFill>
                <a:latin typeface="Arial"/>
                <a:ea typeface="Arial"/>
                <a:cs typeface="Arial"/>
                <a:sym typeface="Arial"/>
              </a:defRPr>
            </a:lvl5pPr>
            <a:lvl6pPr lvl="5"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484" name="Google Shape;484;g5195e422c4_1_340"/>
          <p:cNvSpPr txBox="1"/>
          <p:nvPr>
            <p:ph idx="2" type="body"/>
          </p:nvPr>
        </p:nvSpPr>
        <p:spPr>
          <a:xfrm>
            <a:off x="916989" y="6084703"/>
            <a:ext cx="8595900" cy="591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lt1"/>
              </a:buClr>
              <a:buSzPts val="1700"/>
              <a:buFont typeface="Arial"/>
              <a:buNone/>
              <a:defRPr b="0" i="0" sz="1900" u="none" cap="none" strike="noStrike">
                <a:solidFill>
                  <a:schemeClr val="lt1"/>
                </a:solidFill>
                <a:latin typeface="Arial"/>
                <a:ea typeface="Arial"/>
                <a:cs typeface="Arial"/>
                <a:sym typeface="Arial"/>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1950" lvl="3" marL="1828800" marR="0" algn="l">
              <a:lnSpc>
                <a:spcPct val="100000"/>
              </a:lnSpc>
              <a:spcBef>
                <a:spcPts val="500"/>
              </a:spcBef>
              <a:spcAft>
                <a:spcPts val="0"/>
              </a:spcAft>
              <a:buClr>
                <a:schemeClr val="lt1"/>
              </a:buClr>
              <a:buSzPts val="2100"/>
              <a:buFont typeface="Arial"/>
              <a:buChar char="•"/>
              <a:defRPr b="0" i="0" sz="2400" u="none" cap="none" strike="noStrike">
                <a:solidFill>
                  <a:schemeClr val="lt1"/>
                </a:solidFill>
                <a:latin typeface="Arial"/>
                <a:ea typeface="Arial"/>
                <a:cs typeface="Arial"/>
                <a:sym typeface="Arial"/>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chemeClr val="dk1"/>
        </a:solidFill>
      </p:bgPr>
    </p:bg>
    <p:spTree>
      <p:nvGrpSpPr>
        <p:cNvPr id="485" name="Shape 485"/>
        <p:cNvGrpSpPr/>
        <p:nvPr/>
      </p:nvGrpSpPr>
      <p:grpSpPr>
        <a:xfrm>
          <a:off x="0" y="0"/>
          <a:ext cx="0" cy="0"/>
          <a:chOff x="0" y="0"/>
          <a:chExt cx="0" cy="0"/>
        </a:xfrm>
      </p:grpSpPr>
      <p:sp>
        <p:nvSpPr>
          <p:cNvPr id="486" name="Google Shape;486;g5195e422c4_1_344"/>
          <p:cNvSpPr txBox="1"/>
          <p:nvPr>
            <p:ph idx="1" type="body"/>
          </p:nvPr>
        </p:nvSpPr>
        <p:spPr>
          <a:xfrm>
            <a:off x="484717" y="2119417"/>
            <a:ext cx="11199300" cy="23679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1500"/>
              </a:spcBef>
              <a:spcAft>
                <a:spcPts val="0"/>
              </a:spcAft>
              <a:buClr>
                <a:schemeClr val="lt1"/>
              </a:buClr>
              <a:buSzPts val="6500"/>
              <a:buFont typeface="Arial"/>
              <a:buNone/>
              <a:defRPr b="0" i="0" sz="72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Arial"/>
                <a:ea typeface="Arial"/>
                <a:cs typeface="Arial"/>
                <a:sym typeface="Arial"/>
              </a:defRPr>
            </a:lvl2pPr>
            <a:lvl3pPr indent="-228600" lvl="2" marL="1371600" marR="0" algn="l">
              <a:lnSpc>
                <a:spcPct val="100000"/>
              </a:lnSpc>
              <a:spcBef>
                <a:spcPts val="500"/>
              </a:spcBef>
              <a:spcAft>
                <a:spcPts val="0"/>
              </a:spcAft>
              <a:buClr>
                <a:schemeClr val="lt1"/>
              </a:buClr>
              <a:buSzPts val="1900"/>
              <a:buFont typeface="Merriweather Sans"/>
              <a:buNone/>
              <a:defRPr b="0" i="0" sz="2400" u="none" cap="none" strike="noStrike">
                <a:solidFill>
                  <a:schemeClr val="lt1"/>
                </a:solidFill>
                <a:latin typeface="Arial"/>
                <a:ea typeface="Arial"/>
                <a:cs typeface="Arial"/>
                <a:sym typeface="Arial"/>
              </a:defRPr>
            </a:lvl3pPr>
            <a:lvl4pPr indent="-228600" lvl="3" marL="1828800" marR="0" algn="l">
              <a:lnSpc>
                <a:spcPct val="100000"/>
              </a:lnSpc>
              <a:spcBef>
                <a:spcPts val="500"/>
              </a:spcBef>
              <a:spcAft>
                <a:spcPts val="0"/>
              </a:spcAft>
              <a:buClr>
                <a:schemeClr val="lt1"/>
              </a:buClr>
              <a:buSzPts val="2100"/>
              <a:buFont typeface="Arial"/>
              <a:buNone/>
              <a:defRPr b="0" i="0" sz="2400" u="none" cap="none" strike="noStrike">
                <a:solidFill>
                  <a:schemeClr val="lt1"/>
                </a:solidFill>
                <a:latin typeface="Arial"/>
                <a:ea typeface="Arial"/>
                <a:cs typeface="Arial"/>
                <a:sym typeface="Arial"/>
              </a:defRPr>
            </a:lvl4pPr>
            <a:lvl5pPr indent="-228600" lvl="4" marL="2286000" marR="0" algn="l">
              <a:lnSpc>
                <a:spcPct val="100000"/>
              </a:lnSpc>
              <a:spcBef>
                <a:spcPts val="400"/>
              </a:spcBef>
              <a:spcAft>
                <a:spcPts val="0"/>
              </a:spcAft>
              <a:buClr>
                <a:schemeClr val="lt1"/>
              </a:buClr>
              <a:buSzPts val="1700"/>
              <a:buFont typeface="Merriweather Sans"/>
              <a:buNone/>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487" name="Shape 487"/>
        <p:cNvGrpSpPr/>
        <p:nvPr/>
      </p:nvGrpSpPr>
      <p:grpSpPr>
        <a:xfrm>
          <a:off x="0" y="0"/>
          <a:ext cx="0" cy="0"/>
          <a:chOff x="0" y="0"/>
          <a:chExt cx="0" cy="0"/>
        </a:xfrm>
      </p:grpSpPr>
      <p:pic>
        <p:nvPicPr>
          <p:cNvPr id="488" name="Google Shape;488;g5195e422c4_1_346"/>
          <p:cNvPicPr preferRelativeResize="0"/>
          <p:nvPr/>
        </p:nvPicPr>
        <p:blipFill rotWithShape="1">
          <a:blip r:embed="rId2">
            <a:alphaModFix/>
          </a:blip>
          <a:srcRect b="0" l="0" r="0" t="0"/>
          <a:stretch/>
        </p:blipFill>
        <p:spPr>
          <a:xfrm>
            <a:off x="10559890" y="6453827"/>
            <a:ext cx="1399321" cy="238061"/>
          </a:xfrm>
          <a:prstGeom prst="rect">
            <a:avLst/>
          </a:prstGeom>
          <a:noFill/>
          <a:ln>
            <a:noFill/>
          </a:ln>
        </p:spPr>
      </p:pic>
      <p:sp>
        <p:nvSpPr>
          <p:cNvPr id="489" name="Google Shape;489;g5195e422c4_1_346"/>
          <p:cNvSpPr txBox="1"/>
          <p:nvPr>
            <p:ph idx="1" type="body"/>
          </p:nvPr>
        </p:nvSpPr>
        <p:spPr>
          <a:xfrm>
            <a:off x="484717" y="2119420"/>
            <a:ext cx="11199300" cy="23679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1500"/>
              </a:spcBef>
              <a:spcAft>
                <a:spcPts val="0"/>
              </a:spcAft>
              <a:buClr>
                <a:schemeClr val="lt1"/>
              </a:buClr>
              <a:buSzPts val="6500"/>
              <a:buFont typeface="Arial"/>
              <a:buNone/>
              <a:defRPr b="0" i="0" sz="7200" u="none" cap="none" strike="noStrike">
                <a:solidFill>
                  <a:schemeClr val="lt1"/>
                </a:solidFill>
                <a:latin typeface="Arial"/>
                <a:ea typeface="Arial"/>
                <a:cs typeface="Arial"/>
                <a:sym typeface="Arial"/>
              </a:defRPr>
            </a:lvl1pPr>
            <a:lvl2pPr indent="-228600" lvl="1" marL="914400" marR="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Arial"/>
                <a:ea typeface="Arial"/>
                <a:cs typeface="Arial"/>
                <a:sym typeface="Arial"/>
              </a:defRPr>
            </a:lvl2pPr>
            <a:lvl3pPr indent="-228600" lvl="2" marL="1371600" marR="0" algn="l">
              <a:lnSpc>
                <a:spcPct val="100000"/>
              </a:lnSpc>
              <a:spcBef>
                <a:spcPts val="500"/>
              </a:spcBef>
              <a:spcAft>
                <a:spcPts val="0"/>
              </a:spcAft>
              <a:buClr>
                <a:schemeClr val="lt1"/>
              </a:buClr>
              <a:buSzPts val="1900"/>
              <a:buFont typeface="Merriweather Sans"/>
              <a:buNone/>
              <a:defRPr b="0" i="0" sz="2400" u="none" cap="none" strike="noStrike">
                <a:solidFill>
                  <a:schemeClr val="lt1"/>
                </a:solidFill>
                <a:latin typeface="Arial"/>
                <a:ea typeface="Arial"/>
                <a:cs typeface="Arial"/>
                <a:sym typeface="Arial"/>
              </a:defRPr>
            </a:lvl3pPr>
            <a:lvl4pPr indent="-228600" lvl="3" marL="1828800" marR="0" algn="l">
              <a:lnSpc>
                <a:spcPct val="100000"/>
              </a:lnSpc>
              <a:spcBef>
                <a:spcPts val="500"/>
              </a:spcBef>
              <a:spcAft>
                <a:spcPts val="0"/>
              </a:spcAft>
              <a:buClr>
                <a:schemeClr val="lt1"/>
              </a:buClr>
              <a:buSzPts val="2100"/>
              <a:buFont typeface="Arial"/>
              <a:buNone/>
              <a:defRPr b="0" i="0" sz="2400" u="none" cap="none" strike="noStrike">
                <a:solidFill>
                  <a:schemeClr val="lt1"/>
                </a:solidFill>
                <a:latin typeface="Arial"/>
                <a:ea typeface="Arial"/>
                <a:cs typeface="Arial"/>
                <a:sym typeface="Arial"/>
              </a:defRPr>
            </a:lvl4pPr>
            <a:lvl5pPr indent="-228600" lvl="4" marL="2286000" marR="0" algn="l">
              <a:lnSpc>
                <a:spcPct val="100000"/>
              </a:lnSpc>
              <a:spcBef>
                <a:spcPts val="400"/>
              </a:spcBef>
              <a:spcAft>
                <a:spcPts val="0"/>
              </a:spcAft>
              <a:buClr>
                <a:schemeClr val="lt1"/>
              </a:buClr>
              <a:buSzPts val="1700"/>
              <a:buFont typeface="Merriweather Sans"/>
              <a:buNone/>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1_Title Slide">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g5195e422c4_1_321"/>
          <p:cNvSpPr txBox="1"/>
          <p:nvPr>
            <p:ph type="ctrTitle"/>
          </p:nvPr>
        </p:nvSpPr>
        <p:spPr>
          <a:xfrm>
            <a:off x="940741" y="2078365"/>
            <a:ext cx="10988100" cy="24843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48" name="Google Shape;48;g5195e422c4_1_321"/>
          <p:cNvSpPr txBox="1"/>
          <p:nvPr>
            <p:ph idx="1" type="subTitle"/>
          </p:nvPr>
        </p:nvSpPr>
        <p:spPr>
          <a:xfrm>
            <a:off x="919457" y="5568863"/>
            <a:ext cx="8534400" cy="605100"/>
          </a:xfrm>
          <a:prstGeom prst="rect">
            <a:avLst/>
          </a:prstGeom>
          <a:noFill/>
          <a:ln>
            <a:noFill/>
          </a:ln>
        </p:spPr>
        <p:txBody>
          <a:bodyPr anchorCtr="0" anchor="b" bIns="121900" lIns="121900" spcFirstLastPara="1" rIns="121900" wrap="square" tIns="121900">
            <a:noAutofit/>
          </a:bodyPr>
          <a:lstStyle>
            <a:lvl1pPr lvl="0" marR="0" algn="l">
              <a:lnSpc>
                <a:spcPct val="100000"/>
              </a:lnSpc>
              <a:spcBef>
                <a:spcPts val="0"/>
              </a:spcBef>
              <a:spcAft>
                <a:spcPts val="0"/>
              </a:spcAft>
              <a:buClr>
                <a:schemeClr val="lt1"/>
              </a:buClr>
              <a:buSzPts val="2900"/>
              <a:buFont typeface="Arial"/>
              <a:buNone/>
              <a:defRPr b="0" i="0" sz="3200" u="none" cap="none" strike="noStrike">
                <a:solidFill>
                  <a:schemeClr val="lt1"/>
                </a:solidFill>
                <a:latin typeface="Arial"/>
                <a:ea typeface="Arial"/>
                <a:cs typeface="Arial"/>
                <a:sym typeface="Arial"/>
              </a:defRPr>
            </a:lvl1pPr>
            <a:lvl2pPr lvl="1" marR="0" algn="ctr">
              <a:lnSpc>
                <a:spcPct val="100000"/>
              </a:lnSpc>
              <a:spcBef>
                <a:spcPts val="500"/>
              </a:spcBef>
              <a:spcAft>
                <a:spcPts val="0"/>
              </a:spcAft>
              <a:buClr>
                <a:srgbClr val="888888"/>
              </a:buClr>
              <a:buSzPts val="2400"/>
              <a:buFont typeface="Arial"/>
              <a:buNone/>
              <a:defRPr b="0" i="0" sz="2700" u="none" cap="none" strike="noStrike">
                <a:solidFill>
                  <a:srgbClr val="888888"/>
                </a:solidFill>
                <a:latin typeface="Arial"/>
                <a:ea typeface="Arial"/>
                <a:cs typeface="Arial"/>
                <a:sym typeface="Arial"/>
              </a:defRPr>
            </a:lvl2pPr>
            <a:lvl3pPr lvl="2" marR="0" algn="ctr">
              <a:lnSpc>
                <a:spcPct val="100000"/>
              </a:lnSpc>
              <a:spcBef>
                <a:spcPts val="500"/>
              </a:spcBef>
              <a:spcAft>
                <a:spcPts val="0"/>
              </a:spcAft>
              <a:buClr>
                <a:srgbClr val="888888"/>
              </a:buClr>
              <a:buSzPts val="1900"/>
              <a:buFont typeface="Merriweather Sans"/>
              <a:buNone/>
              <a:defRPr b="0" i="0" sz="2400" u="none" cap="none" strike="noStrike">
                <a:solidFill>
                  <a:srgbClr val="888888"/>
                </a:solidFill>
                <a:latin typeface="Arial"/>
                <a:ea typeface="Arial"/>
                <a:cs typeface="Arial"/>
                <a:sym typeface="Arial"/>
              </a:defRPr>
            </a:lvl3pPr>
            <a:lvl4pPr lvl="3" marR="0" algn="ctr">
              <a:lnSpc>
                <a:spcPct val="100000"/>
              </a:lnSpc>
              <a:spcBef>
                <a:spcPts val="500"/>
              </a:spcBef>
              <a:spcAft>
                <a:spcPts val="0"/>
              </a:spcAft>
              <a:buClr>
                <a:srgbClr val="888888"/>
              </a:buClr>
              <a:buSzPts val="2200"/>
              <a:buFont typeface="Arial"/>
              <a:buNone/>
              <a:defRPr b="0" i="0" sz="2400" u="none" cap="none" strike="noStrike">
                <a:solidFill>
                  <a:srgbClr val="888888"/>
                </a:solidFill>
                <a:latin typeface="Arial"/>
                <a:ea typeface="Arial"/>
                <a:cs typeface="Arial"/>
                <a:sym typeface="Arial"/>
              </a:defRPr>
            </a:lvl4pPr>
            <a:lvl5pPr lvl="4" marR="0" algn="ctr">
              <a:lnSpc>
                <a:spcPct val="100000"/>
              </a:lnSpc>
              <a:spcBef>
                <a:spcPts val="400"/>
              </a:spcBef>
              <a:spcAft>
                <a:spcPts val="0"/>
              </a:spcAft>
              <a:buClr>
                <a:srgbClr val="888888"/>
              </a:buClr>
              <a:buSzPts val="1700"/>
              <a:buFont typeface="Merriweather Sans"/>
              <a:buNone/>
              <a:defRPr b="0" i="0" sz="2100" u="none" cap="none" strike="noStrike">
                <a:solidFill>
                  <a:srgbClr val="888888"/>
                </a:solidFill>
                <a:latin typeface="Arial"/>
                <a:ea typeface="Arial"/>
                <a:cs typeface="Arial"/>
                <a:sym typeface="Arial"/>
              </a:defRPr>
            </a:lvl5pPr>
            <a:lvl6pPr lvl="5"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49" name="Google Shape;49;g5195e422c4_1_321"/>
          <p:cNvSpPr txBox="1"/>
          <p:nvPr>
            <p:ph idx="2" type="body"/>
          </p:nvPr>
        </p:nvSpPr>
        <p:spPr>
          <a:xfrm>
            <a:off x="916989" y="6084703"/>
            <a:ext cx="8595600" cy="5913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00000"/>
              </a:lnSpc>
              <a:spcBef>
                <a:spcPts val="400"/>
              </a:spcBef>
              <a:spcAft>
                <a:spcPts val="0"/>
              </a:spcAft>
              <a:buClr>
                <a:schemeClr val="lt1"/>
              </a:buClr>
              <a:buSzPts val="1700"/>
              <a:buFont typeface="Arial"/>
              <a:buNone/>
              <a:defRPr b="0" i="0" sz="1900" u="none" cap="none" strike="noStrike">
                <a:solidFill>
                  <a:schemeClr val="lt1"/>
                </a:solidFill>
                <a:latin typeface="Arial"/>
                <a:ea typeface="Arial"/>
                <a:cs typeface="Arial"/>
                <a:sym typeface="Arial"/>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8300" lvl="3" marL="1828800" marR="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Arial"/>
                <a:ea typeface="Arial"/>
                <a:cs typeface="Arial"/>
                <a:sym typeface="Arial"/>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theme" Target="../theme/theme7.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6"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theme" Target="../theme/theme6.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theme" Target="../theme/theme8.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theme" Target="../theme/theme11.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10"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theme" Target="../theme/theme9.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10" Type="http://schemas.openxmlformats.org/officeDocument/2006/relationships/theme" Target="../theme/theme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g5195e422c4_1_284"/>
          <p:cNvSpPr txBox="1"/>
          <p:nvPr>
            <p:ph type="title"/>
          </p:nvPr>
        </p:nvSpPr>
        <p:spPr>
          <a:xfrm>
            <a:off x="339681" y="275167"/>
            <a:ext cx="11414100" cy="11433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11" name="Google Shape;11;g5195e422c4_1_284"/>
          <p:cNvSpPr txBox="1"/>
          <p:nvPr>
            <p:ph idx="1" type="body"/>
          </p:nvPr>
        </p:nvSpPr>
        <p:spPr>
          <a:xfrm>
            <a:off x="339681" y="1600201"/>
            <a:ext cx="11414100" cy="4525500"/>
          </a:xfrm>
          <a:prstGeom prst="rect">
            <a:avLst/>
          </a:prstGeom>
          <a:noFill/>
          <a:ln>
            <a:noFill/>
          </a:ln>
        </p:spPr>
        <p:txBody>
          <a:bodyPr anchorCtr="0" anchor="t" bIns="121900" lIns="121900" spcFirstLastPara="1" rIns="121900" wrap="square" tIns="121900">
            <a:noAutofit/>
          </a:bodyPr>
          <a:lstStyle>
            <a:lvl1pPr indent="-412750" lvl="0" marL="457200" marR="0" rtl="0" algn="l">
              <a:lnSpc>
                <a:spcPct val="100000"/>
              </a:lnSpc>
              <a:spcBef>
                <a:spcPts val="600"/>
              </a:spcBef>
              <a:spcAft>
                <a:spcPts val="0"/>
              </a:spcAft>
              <a:buClr>
                <a:schemeClr val="lt1"/>
              </a:buClr>
              <a:buSzPts val="2900"/>
              <a:buFont typeface="Arial"/>
              <a:buChar char="•"/>
              <a:defRPr b="0" i="0" sz="3200" u="none" cap="none" strike="noStrike">
                <a:solidFill>
                  <a:schemeClr val="lt1"/>
                </a:solidFill>
                <a:latin typeface="Arial"/>
                <a:ea typeface="Arial"/>
                <a:cs typeface="Arial"/>
                <a:sym typeface="Arial"/>
              </a:defRPr>
            </a:lvl1pPr>
            <a:lvl2pPr indent="-381000" lvl="1" marL="914400" marR="0" rtl="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rtl="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8300" lvl="3" marL="1828800" marR="0" rtl="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Arial"/>
                <a:ea typeface="Arial"/>
                <a:cs typeface="Arial"/>
                <a:sym typeface="Arial"/>
              </a:defRPr>
            </a:lvl4pPr>
            <a:lvl5pPr indent="-336550" lvl="4" marL="2286000" marR="0" rtl="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9" name="Shape 469"/>
        <p:cNvGrpSpPr/>
        <p:nvPr/>
      </p:nvGrpSpPr>
      <p:grpSpPr>
        <a:xfrm>
          <a:off x="0" y="0"/>
          <a:ext cx="0" cy="0"/>
          <a:chOff x="0" y="0"/>
          <a:chExt cx="0" cy="0"/>
        </a:xfrm>
      </p:grpSpPr>
      <p:sp>
        <p:nvSpPr>
          <p:cNvPr id="470" name="Google Shape;470;g5195e422c4_1_328"/>
          <p:cNvSpPr txBox="1"/>
          <p:nvPr>
            <p:ph type="title"/>
          </p:nvPr>
        </p:nvSpPr>
        <p:spPr>
          <a:xfrm>
            <a:off x="339680" y="275167"/>
            <a:ext cx="11414100" cy="114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1500"/>
              <a:buFont typeface="Arial"/>
              <a:buNone/>
              <a:defRPr b="0" i="0" sz="5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9pPr>
          </a:lstStyle>
          <a:p/>
        </p:txBody>
      </p:sp>
      <p:sp>
        <p:nvSpPr>
          <p:cNvPr id="471" name="Google Shape;471;g5195e422c4_1_328"/>
          <p:cNvSpPr txBox="1"/>
          <p:nvPr>
            <p:ph idx="1" type="body"/>
          </p:nvPr>
        </p:nvSpPr>
        <p:spPr>
          <a:xfrm>
            <a:off x="339680" y="1600201"/>
            <a:ext cx="11414100" cy="4525500"/>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700"/>
              </a:spcBef>
              <a:spcAft>
                <a:spcPts val="0"/>
              </a:spcAft>
              <a:buClr>
                <a:schemeClr val="lt1"/>
              </a:buClr>
              <a:buSzPts val="2900"/>
              <a:buFont typeface="Arial"/>
              <a:buChar char="•"/>
              <a:defRPr b="0" i="0" sz="3200" u="none" cap="none" strike="noStrike">
                <a:solidFill>
                  <a:schemeClr val="lt1"/>
                </a:solidFill>
                <a:latin typeface="Arial"/>
                <a:ea typeface="Arial"/>
                <a:cs typeface="Arial"/>
                <a:sym typeface="Arial"/>
              </a:defRPr>
            </a:lvl1pPr>
            <a:lvl2pPr indent="-381000" lvl="1" marL="914400" marR="0" rtl="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rtl="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1950" lvl="3" marL="1828800" marR="0" rtl="0" algn="l">
              <a:lnSpc>
                <a:spcPct val="100000"/>
              </a:lnSpc>
              <a:spcBef>
                <a:spcPts val="500"/>
              </a:spcBef>
              <a:spcAft>
                <a:spcPts val="0"/>
              </a:spcAft>
              <a:buClr>
                <a:schemeClr val="lt1"/>
              </a:buClr>
              <a:buSzPts val="2100"/>
              <a:buFont typeface="Arial"/>
              <a:buChar char="•"/>
              <a:defRPr b="0" i="0" sz="2400" u="none" cap="none" strike="noStrike">
                <a:solidFill>
                  <a:schemeClr val="lt1"/>
                </a:solidFill>
                <a:latin typeface="Arial"/>
                <a:ea typeface="Arial"/>
                <a:cs typeface="Arial"/>
                <a:sym typeface="Arial"/>
              </a:defRPr>
            </a:lvl4pPr>
            <a:lvl5pPr indent="-336550" lvl="4" marL="2286000" marR="0" rtl="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35" r:id="rId1"/>
    <p:sldLayoutId id="2147483736" r:id="rId2"/>
    <p:sldLayoutId id="2147483737" r:id="rId3"/>
    <p:sldLayoutId id="2147483738" r:id="rId4"/>
    <p:sldLayoutId id="2147483739"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g5195e422c4_2_14"/>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55" name="Google Shape;55;g5195e422c4_2_14"/>
          <p:cNvSpPr txBox="1"/>
          <p:nvPr>
            <p:ph idx="1" type="body"/>
          </p:nvPr>
        </p:nvSpPr>
        <p:spPr>
          <a:xfrm>
            <a:off x="339680" y="1600200"/>
            <a:ext cx="11414100" cy="4525500"/>
          </a:xfrm>
          <a:prstGeom prst="rect">
            <a:avLst/>
          </a:prstGeom>
          <a:noFill/>
          <a:ln>
            <a:noFill/>
          </a:ln>
        </p:spPr>
        <p:txBody>
          <a:bodyPr anchorCtr="0" anchor="t" bIns="121900" lIns="121900" spcFirstLastPara="1" rIns="121900" wrap="square" tIns="121900">
            <a:noAutofit/>
          </a:bodyPr>
          <a:lstStyle>
            <a:lvl1pPr indent="-412750" lvl="0" marL="457200" marR="0" rtl="0" algn="l">
              <a:lnSpc>
                <a:spcPct val="100000"/>
              </a:lnSpc>
              <a:spcBef>
                <a:spcPts val="600"/>
              </a:spcBef>
              <a:spcAft>
                <a:spcPts val="0"/>
              </a:spcAft>
              <a:buClr>
                <a:schemeClr val="lt1"/>
              </a:buClr>
              <a:buSzPts val="2900"/>
              <a:buFont typeface="Arial"/>
              <a:buChar char="•"/>
              <a:defRPr b="0" i="0" sz="3200" u="none" cap="none" strike="noStrike">
                <a:solidFill>
                  <a:schemeClr val="lt1"/>
                </a:solidFill>
                <a:latin typeface="Arial"/>
                <a:ea typeface="Arial"/>
                <a:cs typeface="Arial"/>
                <a:sym typeface="Arial"/>
              </a:defRPr>
            </a:lvl1pPr>
            <a:lvl2pPr indent="-381000" lvl="1" marL="914400" marR="0" rtl="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rtl="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8300" lvl="3" marL="1828800" marR="0" rtl="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Arial"/>
                <a:ea typeface="Arial"/>
                <a:cs typeface="Arial"/>
                <a:sym typeface="Arial"/>
              </a:defRPr>
            </a:lvl4pPr>
            <a:lvl5pPr indent="-336550" lvl="4" marL="2286000" marR="0" rtl="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5" name="Shape 225"/>
        <p:cNvGrpSpPr/>
        <p:nvPr/>
      </p:nvGrpSpPr>
      <p:grpSpPr>
        <a:xfrm>
          <a:off x="0" y="0"/>
          <a:ext cx="0" cy="0"/>
          <a:chOff x="0" y="0"/>
          <a:chExt cx="0" cy="0"/>
        </a:xfrm>
      </p:grpSpPr>
      <p:sp>
        <p:nvSpPr>
          <p:cNvPr id="226" name="Google Shape;226;p15"/>
          <p:cNvSpPr txBox="1"/>
          <p:nvPr>
            <p:ph type="title"/>
          </p:nvPr>
        </p:nvSpPr>
        <p:spPr>
          <a:xfrm>
            <a:off x="339680" y="275167"/>
            <a:ext cx="11413939" cy="1143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5333"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9pPr>
          </a:lstStyle>
          <a:p/>
        </p:txBody>
      </p:sp>
      <p:sp>
        <p:nvSpPr>
          <p:cNvPr id="227" name="Google Shape;227;p15"/>
          <p:cNvSpPr txBox="1"/>
          <p:nvPr>
            <p:ph idx="1" type="body"/>
          </p:nvPr>
        </p:nvSpPr>
        <p:spPr>
          <a:xfrm>
            <a:off x="339680" y="1600201"/>
            <a:ext cx="11413939" cy="4525433"/>
          </a:xfrm>
          <a:prstGeom prst="rect">
            <a:avLst/>
          </a:prstGeom>
          <a:noFill/>
          <a:ln>
            <a:noFill/>
          </a:ln>
        </p:spPr>
        <p:txBody>
          <a:bodyPr anchorCtr="0" anchor="t" bIns="91425" lIns="91425" spcFirstLastPara="1" rIns="91425" wrap="square" tIns="91425">
            <a:noAutofit/>
          </a:bodyPr>
          <a:lstStyle>
            <a:lvl1pPr indent="-411480" lvl="0" marL="457200" marR="0" rtl="0" algn="l">
              <a:lnSpc>
                <a:spcPct val="100000"/>
              </a:lnSpc>
              <a:spcBef>
                <a:spcPts val="640"/>
              </a:spcBef>
              <a:spcAft>
                <a:spcPts val="0"/>
              </a:spcAft>
              <a:buClr>
                <a:schemeClr val="lt1"/>
              </a:buClr>
              <a:buSzPts val="2880"/>
              <a:buFont typeface="Arial"/>
              <a:buChar char="•"/>
              <a:defRPr b="0" i="0" sz="3200" u="none" cap="none" strike="noStrike">
                <a:solidFill>
                  <a:schemeClr val="lt1"/>
                </a:solidFill>
                <a:latin typeface="Arial"/>
                <a:ea typeface="Arial"/>
                <a:cs typeface="Arial"/>
                <a:sym typeface="Arial"/>
              </a:defRPr>
            </a:lvl1pPr>
            <a:lvl2pPr indent="-381000" lvl="1" marL="914400" marR="0" rtl="0" algn="l">
              <a:lnSpc>
                <a:spcPct val="100000"/>
              </a:lnSpc>
              <a:spcBef>
                <a:spcPts val="533"/>
              </a:spcBef>
              <a:spcAft>
                <a:spcPts val="0"/>
              </a:spcAft>
              <a:buClr>
                <a:schemeClr val="lt1"/>
              </a:buClr>
              <a:buSzPts val="2400"/>
              <a:buFont typeface="Arial"/>
              <a:buChar char="•"/>
              <a:defRPr b="0" i="0" sz="2667" u="none" cap="none" strike="noStrike">
                <a:solidFill>
                  <a:schemeClr val="lt1"/>
                </a:solidFill>
                <a:latin typeface="Arial"/>
                <a:ea typeface="Arial"/>
                <a:cs typeface="Arial"/>
                <a:sym typeface="Arial"/>
              </a:defRPr>
            </a:lvl2pPr>
            <a:lvl3pPr indent="-350519" lvl="2" marL="1371600" marR="0" rtl="0" algn="l">
              <a:lnSpc>
                <a:spcPct val="100000"/>
              </a:lnSpc>
              <a:spcBef>
                <a:spcPts val="480"/>
              </a:spcBef>
              <a:spcAft>
                <a:spcPts val="0"/>
              </a:spcAft>
              <a:buClr>
                <a:schemeClr val="lt1"/>
              </a:buClr>
              <a:buSzPts val="1920"/>
              <a:buFont typeface="Merriweather Sans"/>
              <a:buChar char="–"/>
              <a:defRPr b="0" i="0" sz="2400" u="none" cap="none" strike="noStrike">
                <a:solidFill>
                  <a:schemeClr val="lt1"/>
                </a:solidFill>
                <a:latin typeface="Arial"/>
                <a:ea typeface="Arial"/>
                <a:cs typeface="Arial"/>
                <a:sym typeface="Arial"/>
              </a:defRPr>
            </a:lvl3pPr>
            <a:lvl4pPr indent="-365760" lvl="3" marL="1828800" marR="0" rtl="0" algn="l">
              <a:lnSpc>
                <a:spcPct val="100000"/>
              </a:lnSpc>
              <a:spcBef>
                <a:spcPts val="480"/>
              </a:spcBef>
              <a:spcAft>
                <a:spcPts val="0"/>
              </a:spcAft>
              <a:buClr>
                <a:schemeClr val="lt1"/>
              </a:buClr>
              <a:buSzPts val="2160"/>
              <a:buFont typeface="Arial"/>
              <a:buChar char="•"/>
              <a:defRPr b="0" i="0" sz="2400" u="none" cap="none" strike="noStrike">
                <a:solidFill>
                  <a:schemeClr val="lt1"/>
                </a:solidFill>
                <a:latin typeface="Arial"/>
                <a:ea typeface="Arial"/>
                <a:cs typeface="Arial"/>
                <a:sym typeface="Arial"/>
              </a:defRPr>
            </a:lvl4pPr>
            <a:lvl5pPr indent="-336931" lvl="4" marL="2286000" marR="0" rtl="0" algn="l">
              <a:lnSpc>
                <a:spcPct val="100000"/>
              </a:lnSpc>
              <a:spcBef>
                <a:spcPts val="427"/>
              </a:spcBef>
              <a:spcAft>
                <a:spcPts val="0"/>
              </a:spcAft>
              <a:buClr>
                <a:schemeClr val="lt1"/>
              </a:buClr>
              <a:buSzPts val="1706"/>
              <a:buFont typeface="Merriweather Sans"/>
              <a:buChar char="–"/>
              <a:defRPr b="0" i="0" sz="2133" u="none" cap="none" strike="noStrike">
                <a:solidFill>
                  <a:schemeClr val="lt1"/>
                </a:solidFill>
                <a:latin typeface="Arial"/>
                <a:ea typeface="Arial"/>
                <a:cs typeface="Arial"/>
                <a:sym typeface="Arial"/>
              </a:defRPr>
            </a:lvl5pPr>
            <a:lvl6pPr indent="-397954" lvl="5" marL="27432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g5195e422c4_1_430"/>
          <p:cNvSpPr txBox="1"/>
          <p:nvPr>
            <p:ph type="title"/>
          </p:nvPr>
        </p:nvSpPr>
        <p:spPr>
          <a:xfrm>
            <a:off x="269240" y="289513"/>
            <a:ext cx="11655900" cy="899700"/>
          </a:xfrm>
          <a:prstGeom prst="rect">
            <a:avLst/>
          </a:prstGeom>
          <a:noFill/>
          <a:ln>
            <a:noFill/>
          </a:ln>
        </p:spPr>
        <p:txBody>
          <a:bodyPr anchorCtr="0" anchor="t" bIns="91425" lIns="146300" spcFirstLastPara="1" rIns="146300" wrap="square" tIns="91425">
            <a:noAutofit/>
          </a:bodyPr>
          <a:lstStyle>
            <a:lvl1pPr lvl="0" marR="0" rtl="0" algn="l">
              <a:lnSpc>
                <a:spcPct val="90000"/>
              </a:lnSpc>
              <a:spcBef>
                <a:spcPts val="0"/>
              </a:spcBef>
              <a:spcAft>
                <a:spcPts val="0"/>
              </a:spcAft>
              <a:buClr>
                <a:schemeClr val="dk2"/>
              </a:buClr>
              <a:buSzPts val="4800"/>
              <a:buFont typeface="Quattrocento Sans"/>
              <a:buNone/>
              <a:defRPr b="0" i="0" sz="4800" u="none" cap="none" strike="noStrike">
                <a:solidFill>
                  <a:schemeClr val="dk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2" name="Google Shape;262;g5195e422c4_1_430"/>
          <p:cNvSpPr txBox="1"/>
          <p:nvPr>
            <p:ph idx="1" type="body"/>
          </p:nvPr>
        </p:nvSpPr>
        <p:spPr>
          <a:xfrm>
            <a:off x="269243" y="1189178"/>
            <a:ext cx="11653500" cy="2052000"/>
          </a:xfrm>
          <a:prstGeom prst="rect">
            <a:avLst/>
          </a:prstGeom>
          <a:noFill/>
          <a:ln>
            <a:noFill/>
          </a:ln>
        </p:spPr>
        <p:txBody>
          <a:bodyPr anchorCtr="0" anchor="t" bIns="91425" lIns="146300" spcFirstLastPara="1" rIns="146300" wrap="square" tIns="91425">
            <a:noAutofit/>
          </a:bodyPr>
          <a:lstStyle>
            <a:lvl1pPr indent="-441388" lvl="0" marL="457200" marR="0" rtl="0" algn="l">
              <a:lnSpc>
                <a:spcPct val="90000"/>
              </a:lnSpc>
              <a:spcBef>
                <a:spcPts val="745"/>
              </a:spcBef>
              <a:spcAft>
                <a:spcPts val="0"/>
              </a:spcAft>
              <a:buClr>
                <a:schemeClr val="dk1"/>
              </a:buClr>
              <a:buSzPts val="3351"/>
              <a:buFont typeface="Arial"/>
              <a:buChar char="•"/>
              <a:defRPr b="0" i="0" sz="3723" u="none" cap="none" strike="noStrike">
                <a:solidFill>
                  <a:schemeClr val="dk1"/>
                </a:solidFill>
                <a:latin typeface="Quattrocento Sans"/>
                <a:ea typeface="Quattrocento Sans"/>
                <a:cs typeface="Quattrocento Sans"/>
                <a:sym typeface="Quattrocento Sans"/>
              </a:defRPr>
            </a:lvl1pPr>
            <a:lvl2pPr indent="-363093" lvl="1" marL="914400" marR="0" rtl="0" algn="l">
              <a:lnSpc>
                <a:spcPct val="90000"/>
              </a:lnSpc>
              <a:spcBef>
                <a:spcPts val="471"/>
              </a:spcBef>
              <a:spcAft>
                <a:spcPts val="0"/>
              </a:spcAft>
              <a:buClr>
                <a:schemeClr val="dk1"/>
              </a:buClr>
              <a:buSzPts val="2118"/>
              <a:buFont typeface="Arial"/>
              <a:buChar char="•"/>
              <a:defRPr b="0" i="0" sz="2353" u="none" cap="none" strike="noStrike">
                <a:solidFill>
                  <a:schemeClr val="dk1"/>
                </a:solidFill>
                <a:latin typeface="Quattrocento Sans"/>
                <a:ea typeface="Quattrocento Sans"/>
                <a:cs typeface="Quattrocento Sans"/>
                <a:sym typeface="Quattrocento Sans"/>
              </a:defRPr>
            </a:lvl2pPr>
            <a:lvl3pPr indent="-340677" lvl="2" marL="1371600" marR="0" rtl="0" algn="l">
              <a:lnSpc>
                <a:spcPct val="90000"/>
              </a:lnSpc>
              <a:spcBef>
                <a:spcPts val="392"/>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3pPr>
            <a:lvl4pPr indent="-329501" lvl="3" marL="18288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4pPr>
            <a:lvl5pPr indent="-329501" lvl="4" marL="22860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5pPr>
            <a:lvl6pPr indent="-353123" lvl="5" marL="27432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263" name="Google Shape;263;g5195e422c4_1_430"/>
          <p:cNvPicPr preferRelativeResize="0"/>
          <p:nvPr/>
        </p:nvPicPr>
        <p:blipFill rotWithShape="1">
          <a:blip r:embed="rId1">
            <a:alphaModFix/>
          </a:blip>
          <a:srcRect b="0" l="0" r="0" t="0"/>
          <a:stretch/>
        </p:blipFill>
        <p:spPr>
          <a:xfrm rot="5400000">
            <a:off x="9208747" y="2991036"/>
            <a:ext cx="6858625" cy="8765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5" r:id="rId2"/>
    <p:sldLayoutId id="2147483686" r:id="rId3"/>
    <p:sldLayoutId id="2147483687" r:id="rId4"/>
    <p:sldLayoutId id="2147483688" r:id="rId5"/>
    <p:sldLayoutId id="2147483689" r:id="rId6"/>
    <p:sldLayoutId id="2147483690" r:id="rId7"/>
    <p:sldLayoutId id="2147483691" r:id="rId8"/>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 name="Shape 281"/>
        <p:cNvGrpSpPr/>
        <p:nvPr/>
      </p:nvGrpSpPr>
      <p:grpSpPr>
        <a:xfrm>
          <a:off x="0" y="0"/>
          <a:ext cx="0" cy="0"/>
          <a:chOff x="0" y="0"/>
          <a:chExt cx="0" cy="0"/>
        </a:xfrm>
      </p:grpSpPr>
      <p:sp>
        <p:nvSpPr>
          <p:cNvPr id="282" name="Google Shape;282;p21"/>
          <p:cNvSpPr txBox="1"/>
          <p:nvPr>
            <p:ph type="title"/>
          </p:nvPr>
        </p:nvSpPr>
        <p:spPr>
          <a:xfrm>
            <a:off x="339680" y="275167"/>
            <a:ext cx="11413800" cy="1143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5333"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9pPr>
          </a:lstStyle>
          <a:p/>
        </p:txBody>
      </p:sp>
      <p:sp>
        <p:nvSpPr>
          <p:cNvPr id="283" name="Google Shape;283;p21"/>
          <p:cNvSpPr txBox="1"/>
          <p:nvPr>
            <p:ph idx="1" type="body"/>
          </p:nvPr>
        </p:nvSpPr>
        <p:spPr>
          <a:xfrm>
            <a:off x="339680" y="1600201"/>
            <a:ext cx="11413800" cy="4525500"/>
          </a:xfrm>
          <a:prstGeom prst="rect">
            <a:avLst/>
          </a:prstGeom>
          <a:noFill/>
          <a:ln>
            <a:noFill/>
          </a:ln>
        </p:spPr>
        <p:txBody>
          <a:bodyPr anchorCtr="0" anchor="t" bIns="91425" lIns="91425" spcFirstLastPara="1" rIns="91425" wrap="square" tIns="91425">
            <a:noAutofit/>
          </a:bodyPr>
          <a:lstStyle>
            <a:lvl1pPr indent="-411480" lvl="0" marL="457200" marR="0" rtl="0" algn="l">
              <a:lnSpc>
                <a:spcPct val="100000"/>
              </a:lnSpc>
              <a:spcBef>
                <a:spcPts val="640"/>
              </a:spcBef>
              <a:spcAft>
                <a:spcPts val="0"/>
              </a:spcAft>
              <a:buClr>
                <a:schemeClr val="lt1"/>
              </a:buClr>
              <a:buSzPts val="2880"/>
              <a:buFont typeface="Arial"/>
              <a:buChar char="•"/>
              <a:defRPr b="0" i="0" sz="3200" u="none" cap="none" strike="noStrike">
                <a:solidFill>
                  <a:schemeClr val="lt1"/>
                </a:solidFill>
                <a:latin typeface="Arial"/>
                <a:ea typeface="Arial"/>
                <a:cs typeface="Arial"/>
                <a:sym typeface="Arial"/>
              </a:defRPr>
            </a:lvl1pPr>
            <a:lvl2pPr indent="-381000" lvl="1" marL="914400" marR="0" rtl="0" algn="l">
              <a:lnSpc>
                <a:spcPct val="100000"/>
              </a:lnSpc>
              <a:spcBef>
                <a:spcPts val="533"/>
              </a:spcBef>
              <a:spcAft>
                <a:spcPts val="0"/>
              </a:spcAft>
              <a:buClr>
                <a:schemeClr val="lt1"/>
              </a:buClr>
              <a:buSzPts val="2400"/>
              <a:buFont typeface="Arial"/>
              <a:buChar char="•"/>
              <a:defRPr b="0" i="0" sz="2667" u="none" cap="none" strike="noStrike">
                <a:solidFill>
                  <a:schemeClr val="lt1"/>
                </a:solidFill>
                <a:latin typeface="Arial"/>
                <a:ea typeface="Arial"/>
                <a:cs typeface="Arial"/>
                <a:sym typeface="Arial"/>
              </a:defRPr>
            </a:lvl2pPr>
            <a:lvl3pPr indent="-350519" lvl="2" marL="1371600" marR="0" rtl="0" algn="l">
              <a:lnSpc>
                <a:spcPct val="100000"/>
              </a:lnSpc>
              <a:spcBef>
                <a:spcPts val="480"/>
              </a:spcBef>
              <a:spcAft>
                <a:spcPts val="0"/>
              </a:spcAft>
              <a:buClr>
                <a:schemeClr val="lt1"/>
              </a:buClr>
              <a:buSzPts val="1920"/>
              <a:buFont typeface="Merriweather Sans"/>
              <a:buChar char="–"/>
              <a:defRPr b="0" i="0" sz="2400" u="none" cap="none" strike="noStrike">
                <a:solidFill>
                  <a:schemeClr val="lt1"/>
                </a:solidFill>
                <a:latin typeface="Arial"/>
                <a:ea typeface="Arial"/>
                <a:cs typeface="Arial"/>
                <a:sym typeface="Arial"/>
              </a:defRPr>
            </a:lvl3pPr>
            <a:lvl4pPr indent="-365760" lvl="3" marL="1828800" marR="0" rtl="0" algn="l">
              <a:lnSpc>
                <a:spcPct val="100000"/>
              </a:lnSpc>
              <a:spcBef>
                <a:spcPts val="480"/>
              </a:spcBef>
              <a:spcAft>
                <a:spcPts val="0"/>
              </a:spcAft>
              <a:buClr>
                <a:schemeClr val="lt1"/>
              </a:buClr>
              <a:buSzPts val="2160"/>
              <a:buFont typeface="Arial"/>
              <a:buChar char="•"/>
              <a:defRPr b="0" i="0" sz="2400" u="none" cap="none" strike="noStrike">
                <a:solidFill>
                  <a:schemeClr val="lt1"/>
                </a:solidFill>
                <a:latin typeface="Arial"/>
                <a:ea typeface="Arial"/>
                <a:cs typeface="Arial"/>
                <a:sym typeface="Arial"/>
              </a:defRPr>
            </a:lvl4pPr>
            <a:lvl5pPr indent="-336931" lvl="4" marL="2286000" marR="0" rtl="0" algn="l">
              <a:lnSpc>
                <a:spcPct val="100000"/>
              </a:lnSpc>
              <a:spcBef>
                <a:spcPts val="427"/>
              </a:spcBef>
              <a:spcAft>
                <a:spcPts val="0"/>
              </a:spcAft>
              <a:buClr>
                <a:schemeClr val="lt1"/>
              </a:buClr>
              <a:buSzPts val="1706"/>
              <a:buFont typeface="Merriweather Sans"/>
              <a:buChar char="–"/>
              <a:defRPr b="0" i="0" sz="2133" u="none" cap="none" strike="noStrike">
                <a:solidFill>
                  <a:schemeClr val="lt1"/>
                </a:solidFill>
                <a:latin typeface="Arial"/>
                <a:ea typeface="Arial"/>
                <a:cs typeface="Arial"/>
                <a:sym typeface="Arial"/>
              </a:defRPr>
            </a:lvl5pPr>
            <a:lvl6pPr indent="-397954" lvl="5" marL="27432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7" name="Shape 307"/>
        <p:cNvGrpSpPr/>
        <p:nvPr/>
      </p:nvGrpSpPr>
      <p:grpSpPr>
        <a:xfrm>
          <a:off x="0" y="0"/>
          <a:ext cx="0" cy="0"/>
          <a:chOff x="0" y="0"/>
          <a:chExt cx="0" cy="0"/>
        </a:xfrm>
      </p:grpSpPr>
      <p:sp>
        <p:nvSpPr>
          <p:cNvPr id="308" name="Google Shape;308;g5195e422c4_1_221"/>
          <p:cNvSpPr txBox="1"/>
          <p:nvPr>
            <p:ph type="title"/>
          </p:nvPr>
        </p:nvSpPr>
        <p:spPr>
          <a:xfrm>
            <a:off x="339681" y="275167"/>
            <a:ext cx="11414100" cy="11433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309" name="Google Shape;309;g5195e422c4_1_221"/>
          <p:cNvSpPr txBox="1"/>
          <p:nvPr>
            <p:ph idx="1" type="body"/>
          </p:nvPr>
        </p:nvSpPr>
        <p:spPr>
          <a:xfrm>
            <a:off x="339681" y="1600201"/>
            <a:ext cx="11414100" cy="4525500"/>
          </a:xfrm>
          <a:prstGeom prst="rect">
            <a:avLst/>
          </a:prstGeom>
          <a:noFill/>
          <a:ln>
            <a:noFill/>
          </a:ln>
        </p:spPr>
        <p:txBody>
          <a:bodyPr anchorCtr="0" anchor="t" bIns="60925" lIns="121900" spcFirstLastPara="1" rIns="121900" wrap="square" tIns="60925">
            <a:noAutofit/>
          </a:bodyPr>
          <a:lstStyle>
            <a:lvl1pPr indent="-412750" lvl="0" marL="457200" marR="0" rtl="0" algn="l">
              <a:lnSpc>
                <a:spcPct val="100000"/>
              </a:lnSpc>
              <a:spcBef>
                <a:spcPts val="600"/>
              </a:spcBef>
              <a:spcAft>
                <a:spcPts val="0"/>
              </a:spcAft>
              <a:buClr>
                <a:schemeClr val="lt1"/>
              </a:buClr>
              <a:buSzPts val="2900"/>
              <a:buFont typeface="Arial"/>
              <a:buChar char="•"/>
              <a:defRPr b="0" i="0" sz="3200" u="none" cap="none" strike="noStrike">
                <a:solidFill>
                  <a:schemeClr val="lt1"/>
                </a:solidFill>
                <a:latin typeface="Arial"/>
                <a:ea typeface="Arial"/>
                <a:cs typeface="Arial"/>
                <a:sym typeface="Arial"/>
              </a:defRPr>
            </a:lvl1pPr>
            <a:lvl2pPr indent="-381000" lvl="1" marL="914400" marR="0" rtl="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rtl="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8300" lvl="3" marL="1828800" marR="0" rtl="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Arial"/>
                <a:ea typeface="Arial"/>
                <a:cs typeface="Arial"/>
                <a:sym typeface="Arial"/>
              </a:defRPr>
            </a:lvl4pPr>
            <a:lvl5pPr indent="-336550" lvl="4" marL="2286000" marR="0" rtl="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0" name="Shape 350"/>
        <p:cNvGrpSpPr/>
        <p:nvPr/>
      </p:nvGrpSpPr>
      <p:grpSpPr>
        <a:xfrm>
          <a:off x="0" y="0"/>
          <a:ext cx="0" cy="0"/>
          <a:chOff x="0" y="0"/>
          <a:chExt cx="0" cy="0"/>
        </a:xfrm>
      </p:grpSpPr>
      <p:sp>
        <p:nvSpPr>
          <p:cNvPr id="351" name="Google Shape;351;g5195e422c4_1_176"/>
          <p:cNvSpPr txBox="1"/>
          <p:nvPr>
            <p:ph type="title"/>
          </p:nvPr>
        </p:nvSpPr>
        <p:spPr>
          <a:xfrm>
            <a:off x="339680" y="275166"/>
            <a:ext cx="11414100" cy="114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5300"/>
              <a:buFont typeface="Arial"/>
              <a:buNone/>
              <a:defRPr b="0" i="0" sz="5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352" name="Google Shape;352;g5195e422c4_1_176"/>
          <p:cNvSpPr txBox="1"/>
          <p:nvPr>
            <p:ph idx="1" type="body"/>
          </p:nvPr>
        </p:nvSpPr>
        <p:spPr>
          <a:xfrm>
            <a:off x="339680" y="1600200"/>
            <a:ext cx="11414100" cy="4525500"/>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700"/>
              </a:spcBef>
              <a:spcAft>
                <a:spcPts val="0"/>
              </a:spcAft>
              <a:buClr>
                <a:schemeClr val="lt1"/>
              </a:buClr>
              <a:buSzPts val="2900"/>
              <a:buFont typeface="Arial"/>
              <a:buChar char="•"/>
              <a:defRPr b="0" i="0" sz="3200" u="none" cap="none" strike="noStrike">
                <a:solidFill>
                  <a:schemeClr val="lt1"/>
                </a:solidFill>
                <a:latin typeface="Arial"/>
                <a:ea typeface="Arial"/>
                <a:cs typeface="Arial"/>
                <a:sym typeface="Arial"/>
              </a:defRPr>
            </a:lvl1pPr>
            <a:lvl2pPr indent="-381000" lvl="1" marL="914400" marR="0" rtl="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2pPr>
            <a:lvl3pPr indent="-349250" lvl="2" marL="1371600" marR="0" rtl="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Arial"/>
                <a:ea typeface="Arial"/>
                <a:cs typeface="Arial"/>
                <a:sym typeface="Arial"/>
              </a:defRPr>
            </a:lvl3pPr>
            <a:lvl4pPr indent="-361950" lvl="3" marL="1828800" marR="0" rtl="0" algn="l">
              <a:lnSpc>
                <a:spcPct val="100000"/>
              </a:lnSpc>
              <a:spcBef>
                <a:spcPts val="500"/>
              </a:spcBef>
              <a:spcAft>
                <a:spcPts val="0"/>
              </a:spcAft>
              <a:buClr>
                <a:schemeClr val="lt1"/>
              </a:buClr>
              <a:buSzPts val="2100"/>
              <a:buFont typeface="Arial"/>
              <a:buChar char="•"/>
              <a:defRPr b="0" i="0" sz="2400" u="none" cap="none" strike="noStrike">
                <a:solidFill>
                  <a:schemeClr val="lt1"/>
                </a:solidFill>
                <a:latin typeface="Arial"/>
                <a:ea typeface="Arial"/>
                <a:cs typeface="Arial"/>
                <a:sym typeface="Arial"/>
              </a:defRPr>
            </a:lvl4pPr>
            <a:lvl5pPr indent="-336550" lvl="4" marL="2286000" marR="0" rtl="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Arial"/>
                <a:ea typeface="Arial"/>
                <a:cs typeface="Arial"/>
                <a:sym typeface="Arial"/>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g5195e422c4_1_33"/>
          <p:cNvSpPr txBox="1"/>
          <p:nvPr>
            <p:ph type="title"/>
          </p:nvPr>
        </p:nvSpPr>
        <p:spPr>
          <a:xfrm>
            <a:off x="269240" y="289513"/>
            <a:ext cx="11655900" cy="899700"/>
          </a:xfrm>
          <a:prstGeom prst="rect">
            <a:avLst/>
          </a:prstGeom>
          <a:noFill/>
          <a:ln>
            <a:noFill/>
          </a:ln>
        </p:spPr>
        <p:txBody>
          <a:bodyPr anchorCtr="0" anchor="t" bIns="91425" lIns="146300" spcFirstLastPara="1" rIns="146300" wrap="square" tIns="91425">
            <a:noAutofit/>
          </a:bodyPr>
          <a:lstStyle>
            <a:lvl1pPr lvl="0" marR="0" rtl="0" algn="l">
              <a:lnSpc>
                <a:spcPct val="90000"/>
              </a:lnSpc>
              <a:spcBef>
                <a:spcPts val="0"/>
              </a:spcBef>
              <a:spcAft>
                <a:spcPts val="0"/>
              </a:spcAft>
              <a:buClr>
                <a:schemeClr val="dk2"/>
              </a:buClr>
              <a:buSzPts val="4800"/>
              <a:buFont typeface="Quattrocento Sans"/>
              <a:buNone/>
              <a:defRPr b="0" i="0" sz="4800" u="none" cap="none" strike="noStrike">
                <a:solidFill>
                  <a:schemeClr val="dk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70" name="Google Shape;370;g5195e422c4_1_33"/>
          <p:cNvSpPr txBox="1"/>
          <p:nvPr>
            <p:ph idx="1" type="body"/>
          </p:nvPr>
        </p:nvSpPr>
        <p:spPr>
          <a:xfrm>
            <a:off x="269243" y="1189178"/>
            <a:ext cx="11653500" cy="2052000"/>
          </a:xfrm>
          <a:prstGeom prst="rect">
            <a:avLst/>
          </a:prstGeom>
          <a:noFill/>
          <a:ln>
            <a:noFill/>
          </a:ln>
        </p:spPr>
        <p:txBody>
          <a:bodyPr anchorCtr="0" anchor="t" bIns="91425" lIns="146300" spcFirstLastPara="1" rIns="146300" wrap="square" tIns="91425">
            <a:noAutofit/>
          </a:bodyPr>
          <a:lstStyle>
            <a:lvl1pPr indent="-441388" lvl="0" marL="457200" marR="0" rtl="0" algn="l">
              <a:lnSpc>
                <a:spcPct val="90000"/>
              </a:lnSpc>
              <a:spcBef>
                <a:spcPts val="745"/>
              </a:spcBef>
              <a:spcAft>
                <a:spcPts val="0"/>
              </a:spcAft>
              <a:buClr>
                <a:schemeClr val="dk1"/>
              </a:buClr>
              <a:buSzPts val="3351"/>
              <a:buFont typeface="Arial"/>
              <a:buChar char="•"/>
              <a:defRPr b="0" i="0" sz="3723" u="none" cap="none" strike="noStrike">
                <a:solidFill>
                  <a:schemeClr val="dk1"/>
                </a:solidFill>
                <a:latin typeface="Quattrocento Sans"/>
                <a:ea typeface="Quattrocento Sans"/>
                <a:cs typeface="Quattrocento Sans"/>
                <a:sym typeface="Quattrocento Sans"/>
              </a:defRPr>
            </a:lvl1pPr>
            <a:lvl2pPr indent="-363093" lvl="1" marL="914400" marR="0" rtl="0" algn="l">
              <a:lnSpc>
                <a:spcPct val="90000"/>
              </a:lnSpc>
              <a:spcBef>
                <a:spcPts val="471"/>
              </a:spcBef>
              <a:spcAft>
                <a:spcPts val="0"/>
              </a:spcAft>
              <a:buClr>
                <a:schemeClr val="dk1"/>
              </a:buClr>
              <a:buSzPts val="2118"/>
              <a:buFont typeface="Arial"/>
              <a:buChar char="•"/>
              <a:defRPr b="0" i="0" sz="2353" u="none" cap="none" strike="noStrike">
                <a:solidFill>
                  <a:schemeClr val="dk1"/>
                </a:solidFill>
                <a:latin typeface="Quattrocento Sans"/>
                <a:ea typeface="Quattrocento Sans"/>
                <a:cs typeface="Quattrocento Sans"/>
                <a:sym typeface="Quattrocento Sans"/>
              </a:defRPr>
            </a:lvl2pPr>
            <a:lvl3pPr indent="-340677" lvl="2" marL="1371600" marR="0" rtl="0" algn="l">
              <a:lnSpc>
                <a:spcPct val="90000"/>
              </a:lnSpc>
              <a:spcBef>
                <a:spcPts val="392"/>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3pPr>
            <a:lvl4pPr indent="-329501" lvl="3" marL="18288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4pPr>
            <a:lvl5pPr indent="-329501" lvl="4" marL="22860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5pPr>
            <a:lvl6pPr indent="-353123" lvl="5" marL="27432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371" name="Google Shape;371;g5195e422c4_1_33"/>
          <p:cNvPicPr preferRelativeResize="0"/>
          <p:nvPr/>
        </p:nvPicPr>
        <p:blipFill rotWithShape="1">
          <a:blip r:embed="rId1">
            <a:alphaModFix/>
          </a:blip>
          <a:srcRect b="0" l="0" r="0" t="0"/>
          <a:stretch/>
        </p:blipFill>
        <p:spPr>
          <a:xfrm rot="5400000">
            <a:off x="9208747" y="2991036"/>
            <a:ext cx="6858625" cy="8765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sp>
        <p:nvSpPr>
          <p:cNvPr id="395" name="Google Shape;395;g5195e422c4_1_7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6" name="Google Shape;396;g5195e422c4_1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7" name="Google Shape;397;g5195e422c4_1_7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98" name="Google Shape;398;g5195e422c4_1_7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99" name="Google Shape;399;g5195e422c4_1_7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55.png"/><Relationship Id="rId4" Type="http://schemas.openxmlformats.org/officeDocument/2006/relationships/image" Target="../media/image138.png"/><Relationship Id="rId5" Type="http://schemas.openxmlformats.org/officeDocument/2006/relationships/image" Target="../media/image1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141.png"/><Relationship Id="rId4" Type="http://schemas.openxmlformats.org/officeDocument/2006/relationships/image" Target="../media/image142.png"/><Relationship Id="rId9" Type="http://schemas.openxmlformats.org/officeDocument/2006/relationships/image" Target="../media/image153.png"/><Relationship Id="rId5" Type="http://schemas.openxmlformats.org/officeDocument/2006/relationships/image" Target="../media/image147.png"/><Relationship Id="rId6" Type="http://schemas.openxmlformats.org/officeDocument/2006/relationships/image" Target="../media/image145.png"/><Relationship Id="rId7" Type="http://schemas.openxmlformats.org/officeDocument/2006/relationships/image" Target="../media/image149.png"/><Relationship Id="rId8" Type="http://schemas.openxmlformats.org/officeDocument/2006/relationships/image" Target="../media/image157.png"/><Relationship Id="rId31" Type="http://schemas.openxmlformats.org/officeDocument/2006/relationships/image" Target="../media/image181.png"/><Relationship Id="rId30" Type="http://schemas.openxmlformats.org/officeDocument/2006/relationships/image" Target="../media/image176.png"/><Relationship Id="rId20" Type="http://schemas.openxmlformats.org/officeDocument/2006/relationships/image" Target="../media/image164.png"/><Relationship Id="rId22" Type="http://schemas.openxmlformats.org/officeDocument/2006/relationships/image" Target="../media/image185.png"/><Relationship Id="rId21" Type="http://schemas.openxmlformats.org/officeDocument/2006/relationships/image" Target="../media/image161.png"/><Relationship Id="rId24" Type="http://schemas.openxmlformats.org/officeDocument/2006/relationships/image" Target="../media/image165.png"/><Relationship Id="rId23" Type="http://schemas.openxmlformats.org/officeDocument/2006/relationships/image" Target="../media/image163.png"/><Relationship Id="rId26" Type="http://schemas.openxmlformats.org/officeDocument/2006/relationships/image" Target="../media/image184.png"/><Relationship Id="rId25" Type="http://schemas.openxmlformats.org/officeDocument/2006/relationships/image" Target="../media/image168.png"/><Relationship Id="rId28" Type="http://schemas.openxmlformats.org/officeDocument/2006/relationships/image" Target="../media/image167.png"/><Relationship Id="rId27" Type="http://schemas.openxmlformats.org/officeDocument/2006/relationships/image" Target="../media/image177.png"/><Relationship Id="rId29" Type="http://schemas.openxmlformats.org/officeDocument/2006/relationships/image" Target="../media/image172.png"/><Relationship Id="rId11" Type="http://schemas.openxmlformats.org/officeDocument/2006/relationships/image" Target="../media/image151.png"/><Relationship Id="rId10" Type="http://schemas.openxmlformats.org/officeDocument/2006/relationships/image" Target="../media/image178.png"/><Relationship Id="rId13" Type="http://schemas.openxmlformats.org/officeDocument/2006/relationships/image" Target="../media/image156.png"/><Relationship Id="rId12" Type="http://schemas.openxmlformats.org/officeDocument/2006/relationships/image" Target="../media/image152.png"/><Relationship Id="rId15" Type="http://schemas.openxmlformats.org/officeDocument/2006/relationships/image" Target="../media/image170.png"/><Relationship Id="rId14" Type="http://schemas.openxmlformats.org/officeDocument/2006/relationships/image" Target="../media/image166.png"/><Relationship Id="rId17" Type="http://schemas.openxmlformats.org/officeDocument/2006/relationships/image" Target="../media/image159.png"/><Relationship Id="rId16" Type="http://schemas.openxmlformats.org/officeDocument/2006/relationships/image" Target="../media/image158.png"/><Relationship Id="rId19" Type="http://schemas.openxmlformats.org/officeDocument/2006/relationships/image" Target="../media/image160.png"/><Relationship Id="rId18" Type="http://schemas.openxmlformats.org/officeDocument/2006/relationships/image" Target="../media/image18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 Id="rId3" Type="http://schemas.openxmlformats.org/officeDocument/2006/relationships/image" Target="../media/image171.png"/><Relationship Id="rId4" Type="http://schemas.openxmlformats.org/officeDocument/2006/relationships/image" Target="../media/image180.png"/><Relationship Id="rId5" Type="http://schemas.openxmlformats.org/officeDocument/2006/relationships/image" Target="../media/image169.png"/><Relationship Id="rId6" Type="http://schemas.openxmlformats.org/officeDocument/2006/relationships/image" Target="../media/image1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image" Target="../media/image1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6.xml"/><Relationship Id="rId3" Type="http://schemas.openxmlformats.org/officeDocument/2006/relationships/hyperlink" Target="https://databricks.com/" TargetMode="External"/><Relationship Id="rId4" Type="http://schemas.openxmlformats.org/officeDocument/2006/relationships/hyperlink" Target="https://databricks.com/" TargetMode="External"/><Relationship Id="rId5" Type="http://schemas.openxmlformats.org/officeDocument/2006/relationships/hyperlink" Target="https://databricks.com/" TargetMode="External"/><Relationship Id="rId6" Type="http://schemas.openxmlformats.org/officeDocument/2006/relationships/image" Target="../media/image1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8.xml"/><Relationship Id="rId3" Type="http://schemas.openxmlformats.org/officeDocument/2006/relationships/image" Target="../media/image1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9.xml"/><Relationship Id="rId3" Type="http://schemas.openxmlformats.org/officeDocument/2006/relationships/image" Target="../media/image1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9.png"/><Relationship Id="rId4" Type="http://schemas.openxmlformats.org/officeDocument/2006/relationships/image" Target="../media/image111.png"/><Relationship Id="rId5" Type="http://schemas.openxmlformats.org/officeDocument/2006/relationships/image" Target="../media/image10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xml"/><Relationship Id="rId3" Type="http://schemas.openxmlformats.org/officeDocument/2006/relationships/hyperlink" Target="http://www.databricks.com/az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91.png"/><Relationship Id="rId4" Type="http://schemas.openxmlformats.org/officeDocument/2006/relationships/image" Target="../media/image107.png"/><Relationship Id="rId5" Type="http://schemas.openxmlformats.org/officeDocument/2006/relationships/image" Target="../media/image94.png"/><Relationship Id="rId6" Type="http://schemas.openxmlformats.org/officeDocument/2006/relationships/image" Target="../media/image93.png"/><Relationship Id="rId7" Type="http://schemas.openxmlformats.org/officeDocument/2006/relationships/image" Target="../media/image102.png"/><Relationship Id="rId8" Type="http://schemas.openxmlformats.org/officeDocument/2006/relationships/image" Target="../media/image1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0.png"/><Relationship Id="rId8" Type="http://schemas.openxmlformats.org/officeDocument/2006/relationships/image" Target="../media/image100.png"/><Relationship Id="rId11" Type="http://schemas.openxmlformats.org/officeDocument/2006/relationships/image" Target="../media/image106.png"/><Relationship Id="rId10" Type="http://schemas.openxmlformats.org/officeDocument/2006/relationships/image" Target="../media/image105.png"/><Relationship Id="rId13" Type="http://schemas.openxmlformats.org/officeDocument/2006/relationships/image" Target="../media/image110.png"/><Relationship Id="rId12" Type="http://schemas.openxmlformats.org/officeDocument/2006/relationships/image" Target="../media/image126.png"/><Relationship Id="rId15" Type="http://schemas.openxmlformats.org/officeDocument/2006/relationships/image" Target="../media/image118.png"/><Relationship Id="rId14" Type="http://schemas.openxmlformats.org/officeDocument/2006/relationships/image" Target="../media/image130.png"/><Relationship Id="rId16" Type="http://schemas.openxmlformats.org/officeDocument/2006/relationships/image" Target="../media/image1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11.png"/><Relationship Id="rId4" Type="http://schemas.openxmlformats.org/officeDocument/2006/relationships/image" Target="../media/image99.png"/><Relationship Id="rId9" Type="http://schemas.openxmlformats.org/officeDocument/2006/relationships/image" Target="../media/image103.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17.png"/><Relationship Id="rId8" Type="http://schemas.openxmlformats.org/officeDocument/2006/relationships/image" Target="../media/image100.png"/><Relationship Id="rId10" Type="http://schemas.openxmlformats.org/officeDocument/2006/relationships/image" Target="../media/image1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123.png"/><Relationship Id="rId4" Type="http://schemas.openxmlformats.org/officeDocument/2006/relationships/image" Target="../media/image143.png"/><Relationship Id="rId9" Type="http://schemas.openxmlformats.org/officeDocument/2006/relationships/image" Target="../media/image90.png"/><Relationship Id="rId5" Type="http://schemas.openxmlformats.org/officeDocument/2006/relationships/image" Target="../media/image122.png"/><Relationship Id="rId6" Type="http://schemas.openxmlformats.org/officeDocument/2006/relationships/image" Target="../media/image110.png"/><Relationship Id="rId7" Type="http://schemas.openxmlformats.org/officeDocument/2006/relationships/image" Target="../media/image124.png"/><Relationship Id="rId8" Type="http://schemas.openxmlformats.org/officeDocument/2006/relationships/image" Target="../media/image99.png"/><Relationship Id="rId11" Type="http://schemas.openxmlformats.org/officeDocument/2006/relationships/image" Target="../media/image96.png"/><Relationship Id="rId10" Type="http://schemas.openxmlformats.org/officeDocument/2006/relationships/image" Target="../media/image98.png"/><Relationship Id="rId13" Type="http://schemas.openxmlformats.org/officeDocument/2006/relationships/image" Target="../media/image120.png"/><Relationship Id="rId12"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25.png"/><Relationship Id="rId4" Type="http://schemas.openxmlformats.org/officeDocument/2006/relationships/image" Target="../media/image129.png"/><Relationship Id="rId9" Type="http://schemas.openxmlformats.org/officeDocument/2006/relationships/image" Target="../media/image144.png"/><Relationship Id="rId5" Type="http://schemas.openxmlformats.org/officeDocument/2006/relationships/image" Target="../media/image128.png"/><Relationship Id="rId6" Type="http://schemas.openxmlformats.org/officeDocument/2006/relationships/image" Target="../media/image150.png"/><Relationship Id="rId7" Type="http://schemas.openxmlformats.org/officeDocument/2006/relationships/image" Target="../media/image134.png"/><Relationship Id="rId8" Type="http://schemas.openxmlformats.org/officeDocument/2006/relationships/image" Target="../media/image140.png"/><Relationship Id="rId11" Type="http://schemas.openxmlformats.org/officeDocument/2006/relationships/image" Target="../media/image133.png"/><Relationship Id="rId10" Type="http://schemas.openxmlformats.org/officeDocument/2006/relationships/image" Target="../media/image132.png"/><Relationship Id="rId13" Type="http://schemas.openxmlformats.org/officeDocument/2006/relationships/image" Target="../media/image139.png"/><Relationship Id="rId12" Type="http://schemas.openxmlformats.org/officeDocument/2006/relationships/image" Target="../media/image146.png"/><Relationship Id="rId15" Type="http://schemas.openxmlformats.org/officeDocument/2006/relationships/image" Target="../media/image90.png"/><Relationship Id="rId14" Type="http://schemas.openxmlformats.org/officeDocument/2006/relationships/image" Target="../media/image135.png"/><Relationship Id="rId17" Type="http://schemas.openxmlformats.org/officeDocument/2006/relationships/image" Target="../media/image148.png"/><Relationship Id="rId16" Type="http://schemas.openxmlformats.org/officeDocument/2006/relationships/image" Target="../media/image1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5195e422c4_1_264"/>
          <p:cNvSpPr txBox="1"/>
          <p:nvPr>
            <p:ph type="ctrTitle"/>
          </p:nvPr>
        </p:nvSpPr>
        <p:spPr>
          <a:xfrm>
            <a:off x="0" y="2002133"/>
            <a:ext cx="12192000" cy="2484300"/>
          </a:xfrm>
          <a:prstGeom prst="rect">
            <a:avLst/>
          </a:prstGeom>
          <a:no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SzPts val="1900"/>
              <a:buNone/>
            </a:pPr>
            <a:r>
              <a:rPr b="0" i="0" lang="en-US" sz="4800" u="none" cap="none" strike="noStrike">
                <a:solidFill>
                  <a:schemeClr val="lt1"/>
                </a:solidFill>
                <a:latin typeface="Arial"/>
                <a:ea typeface="Arial"/>
                <a:cs typeface="Arial"/>
                <a:sym typeface="Arial"/>
              </a:rPr>
              <a:t>Unified Analytics Platform with Databricks </a:t>
            </a:r>
            <a:r>
              <a:rPr lang="en-US" sz="4800"/>
              <a:t>&amp;</a:t>
            </a:r>
            <a:r>
              <a:rPr b="0" i="0" lang="en-US" sz="4800" u="none" cap="none" strike="noStrike">
                <a:solidFill>
                  <a:schemeClr val="lt1"/>
                </a:solidFill>
                <a:latin typeface="Arial"/>
                <a:ea typeface="Arial"/>
                <a:cs typeface="Arial"/>
                <a:sym typeface="Arial"/>
              </a:rPr>
              <a:t> Apache Spark</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5195e422c4_1_380"/>
          <p:cNvSpPr txBox="1"/>
          <p:nvPr>
            <p:ph type="title"/>
          </p:nvPr>
        </p:nvSpPr>
        <p:spPr>
          <a:xfrm>
            <a:off x="269240" y="289513"/>
            <a:ext cx="11655900" cy="899700"/>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dk2"/>
              </a:buClr>
              <a:buSzPts val="4400"/>
              <a:buFont typeface="Quattrocento Sans"/>
              <a:buNone/>
            </a:pPr>
            <a:r>
              <a:rPr lang="en-US"/>
              <a:t>What is Azure Databricks?</a:t>
            </a:r>
            <a:endParaRPr/>
          </a:p>
        </p:txBody>
      </p:sp>
      <p:sp>
        <p:nvSpPr>
          <p:cNvPr id="720" name="Google Shape;720;g5195e422c4_1_380"/>
          <p:cNvSpPr/>
          <p:nvPr/>
        </p:nvSpPr>
        <p:spPr>
          <a:xfrm>
            <a:off x="1079863" y="1236091"/>
            <a:ext cx="10032300" cy="341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78D7"/>
              </a:buClr>
              <a:buSzPts val="1800"/>
              <a:buFont typeface="Quattrocento Sans"/>
              <a:buNone/>
            </a:pPr>
            <a:r>
              <a:rPr b="0" i="0" lang="en-US" sz="1800" u="none" cap="none" strike="noStrike">
                <a:solidFill>
                  <a:srgbClr val="0078D7"/>
                </a:solidFill>
                <a:latin typeface="Quattrocento Sans"/>
                <a:ea typeface="Quattrocento Sans"/>
                <a:cs typeface="Quattrocento Sans"/>
                <a:sym typeface="Quattrocento Sans"/>
              </a:rPr>
              <a:t>A fast, easy and collaborative Apache® Spark™ based analytics platform optimized for Azure</a:t>
            </a:r>
            <a:endParaRPr b="0" i="0" sz="1400" u="none" cap="none" strike="noStrike">
              <a:solidFill>
                <a:srgbClr val="000000"/>
              </a:solidFill>
              <a:latin typeface="Arial"/>
              <a:ea typeface="Arial"/>
              <a:cs typeface="Arial"/>
              <a:sym typeface="Arial"/>
            </a:endParaRPr>
          </a:p>
        </p:txBody>
      </p:sp>
      <p:sp>
        <p:nvSpPr>
          <p:cNvPr id="721" name="Google Shape;721;g5195e422c4_1_380"/>
          <p:cNvSpPr/>
          <p:nvPr/>
        </p:nvSpPr>
        <p:spPr>
          <a:xfrm>
            <a:off x="2490651" y="2610217"/>
            <a:ext cx="3070200" cy="627900"/>
          </a:xfrm>
          <a:prstGeom prst="rect">
            <a:avLst/>
          </a:prstGeom>
          <a:no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Clr>
                <a:srgbClr val="505050"/>
              </a:buClr>
              <a:buSzPts val="2400"/>
              <a:buFont typeface="Quattrocento Sans"/>
              <a:buNone/>
            </a:pPr>
            <a:r>
              <a:rPr b="0" i="0" lang="en-US" sz="2400" u="none" cap="none" strike="noStrike">
                <a:solidFill>
                  <a:srgbClr val="505050"/>
                </a:solidFill>
                <a:latin typeface="Quattrocento Sans"/>
                <a:ea typeface="Quattrocento Sans"/>
                <a:cs typeface="Quattrocento Sans"/>
                <a:sym typeface="Quattrocento Sans"/>
              </a:rPr>
              <a:t>Best of Databricks</a:t>
            </a:r>
            <a:endParaRPr b="0" i="0" sz="1400" u="none" cap="none" strike="noStrike">
              <a:solidFill>
                <a:srgbClr val="000000"/>
              </a:solidFill>
              <a:latin typeface="Arial"/>
              <a:ea typeface="Arial"/>
              <a:cs typeface="Arial"/>
              <a:sym typeface="Arial"/>
            </a:endParaRPr>
          </a:p>
        </p:txBody>
      </p:sp>
      <p:sp>
        <p:nvSpPr>
          <p:cNvPr id="722" name="Google Shape;722;g5195e422c4_1_380"/>
          <p:cNvSpPr/>
          <p:nvPr/>
        </p:nvSpPr>
        <p:spPr>
          <a:xfrm>
            <a:off x="6631259" y="2641905"/>
            <a:ext cx="3070200" cy="627900"/>
          </a:xfrm>
          <a:prstGeom prst="rect">
            <a:avLst/>
          </a:prstGeom>
          <a:no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Clr>
                <a:srgbClr val="505050"/>
              </a:buClr>
              <a:buSzPts val="2400"/>
              <a:buFont typeface="Quattrocento Sans"/>
              <a:buNone/>
            </a:pPr>
            <a:r>
              <a:rPr b="0" i="0" lang="en-US" sz="2400" u="none" cap="none" strike="noStrike">
                <a:solidFill>
                  <a:srgbClr val="505050"/>
                </a:solidFill>
                <a:latin typeface="Quattrocento Sans"/>
                <a:ea typeface="Quattrocento Sans"/>
                <a:cs typeface="Quattrocento Sans"/>
                <a:sym typeface="Quattrocento Sans"/>
              </a:rPr>
              <a:t>Best of Microsoft</a:t>
            </a:r>
            <a:endParaRPr b="0" i="0" sz="1400" u="none" cap="none" strike="noStrike">
              <a:solidFill>
                <a:srgbClr val="000000"/>
              </a:solidFill>
              <a:latin typeface="Arial"/>
              <a:ea typeface="Arial"/>
              <a:cs typeface="Arial"/>
              <a:sym typeface="Arial"/>
            </a:endParaRPr>
          </a:p>
        </p:txBody>
      </p:sp>
      <p:sp>
        <p:nvSpPr>
          <p:cNvPr id="723" name="Google Shape;723;g5195e422c4_1_380"/>
          <p:cNvSpPr/>
          <p:nvPr/>
        </p:nvSpPr>
        <p:spPr>
          <a:xfrm>
            <a:off x="5907776" y="2418328"/>
            <a:ext cx="400500" cy="383700"/>
          </a:xfrm>
          <a:prstGeom prst="mathPlus">
            <a:avLst>
              <a:gd fmla="val 4595" name="adj1"/>
            </a:avLst>
          </a:prstGeom>
          <a:solidFill>
            <a:schemeClr val="dk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pic>
        <p:nvPicPr>
          <p:cNvPr id="724" name="Google Shape;724;g5195e422c4_1_380"/>
          <p:cNvPicPr preferRelativeResize="0"/>
          <p:nvPr/>
        </p:nvPicPr>
        <p:blipFill rotWithShape="1">
          <a:blip r:embed="rId3">
            <a:alphaModFix/>
          </a:blip>
          <a:srcRect b="0" l="0" r="0" t="0"/>
          <a:stretch/>
        </p:blipFill>
        <p:spPr>
          <a:xfrm>
            <a:off x="7570759" y="2329215"/>
            <a:ext cx="1191090" cy="438134"/>
          </a:xfrm>
          <a:prstGeom prst="rect">
            <a:avLst/>
          </a:prstGeom>
          <a:noFill/>
          <a:ln>
            <a:noFill/>
          </a:ln>
        </p:spPr>
      </p:pic>
      <p:pic>
        <p:nvPicPr>
          <p:cNvPr descr="Image result for databricks logo" id="725" name="Google Shape;725;g5195e422c4_1_380"/>
          <p:cNvPicPr preferRelativeResize="0"/>
          <p:nvPr/>
        </p:nvPicPr>
        <p:blipFill rotWithShape="1">
          <a:blip r:embed="rId4">
            <a:alphaModFix/>
          </a:blip>
          <a:srcRect b="0" l="0" r="0" t="0"/>
          <a:stretch/>
        </p:blipFill>
        <p:spPr>
          <a:xfrm>
            <a:off x="3492296" y="2425914"/>
            <a:ext cx="1066800" cy="181356"/>
          </a:xfrm>
          <a:prstGeom prst="rect">
            <a:avLst/>
          </a:prstGeom>
          <a:noFill/>
          <a:ln>
            <a:noFill/>
          </a:ln>
        </p:spPr>
      </p:pic>
      <p:grpSp>
        <p:nvGrpSpPr>
          <p:cNvPr id="726" name="Google Shape;726;g5195e422c4_1_380"/>
          <p:cNvGrpSpPr/>
          <p:nvPr/>
        </p:nvGrpSpPr>
        <p:grpSpPr>
          <a:xfrm>
            <a:off x="2503563" y="2955809"/>
            <a:ext cx="7084096" cy="746549"/>
            <a:chOff x="3496867" y="2755006"/>
            <a:chExt cx="5207745" cy="438218"/>
          </a:xfrm>
        </p:grpSpPr>
        <p:sp>
          <p:nvSpPr>
            <p:cNvPr id="727" name="Google Shape;727;g5195e422c4_1_380"/>
            <p:cNvSpPr/>
            <p:nvPr/>
          </p:nvSpPr>
          <p:spPr>
            <a:xfrm rot="10800000">
              <a:off x="3496867" y="2755006"/>
              <a:ext cx="5207745" cy="159218"/>
            </a:xfrm>
            <a:custGeom>
              <a:rect b="b" l="l" r="r" t="t"/>
              <a:pathLst>
                <a:path extrusionOk="0" h="368135" w="9096498">
                  <a:moveTo>
                    <a:pt x="0" y="356260"/>
                  </a:moveTo>
                  <a:lnTo>
                    <a:pt x="0" y="0"/>
                  </a:lnTo>
                  <a:lnTo>
                    <a:pt x="9096498" y="0"/>
                  </a:lnTo>
                  <a:lnTo>
                    <a:pt x="9096498" y="368135"/>
                  </a:lnTo>
                </a:path>
              </a:pathLst>
            </a:custGeom>
            <a:noFill/>
            <a:ln cap="flat" cmpd="sng" w="12700">
              <a:solidFill>
                <a:schemeClr val="dk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cxnSp>
          <p:nvCxnSpPr>
            <p:cNvPr id="728" name="Google Shape;728;g5195e422c4_1_380"/>
            <p:cNvCxnSpPr/>
            <p:nvPr/>
          </p:nvCxnSpPr>
          <p:spPr>
            <a:xfrm>
              <a:off x="6096000" y="2914224"/>
              <a:ext cx="0" cy="279000"/>
            </a:xfrm>
            <a:prstGeom prst="straightConnector1">
              <a:avLst/>
            </a:prstGeom>
            <a:noFill/>
            <a:ln cap="flat" cmpd="sng" w="12700">
              <a:solidFill>
                <a:schemeClr val="dk2"/>
              </a:solidFill>
              <a:prstDash val="dash"/>
              <a:round/>
              <a:headEnd len="sm" w="sm" type="none"/>
              <a:tailEnd len="med" w="med" type="triangle"/>
            </a:ln>
          </p:spPr>
        </p:cxnSp>
      </p:grpSp>
      <p:grpSp>
        <p:nvGrpSpPr>
          <p:cNvPr id="729" name="Google Shape;729;g5195e422c4_1_380"/>
          <p:cNvGrpSpPr/>
          <p:nvPr/>
        </p:nvGrpSpPr>
        <p:grpSpPr>
          <a:xfrm>
            <a:off x="1436494" y="4596575"/>
            <a:ext cx="198013" cy="294716"/>
            <a:chOff x="6068771" y="1750336"/>
            <a:chExt cx="1818300" cy="2706296"/>
          </a:xfrm>
        </p:grpSpPr>
        <p:sp>
          <p:nvSpPr>
            <p:cNvPr id="730" name="Google Shape;730;g5195e422c4_1_380"/>
            <p:cNvSpPr/>
            <p:nvPr/>
          </p:nvSpPr>
          <p:spPr>
            <a:xfrm>
              <a:off x="6068771" y="1750336"/>
              <a:ext cx="1818300" cy="2706296"/>
            </a:xfrm>
            <a:custGeom>
              <a:rect b="b" l="l" r="r" t="t"/>
              <a:pathLst>
                <a:path extrusionOk="0" h="190" w="127">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cxnSp>
          <p:nvCxnSpPr>
            <p:cNvPr id="731" name="Google Shape;731;g5195e422c4_1_380"/>
            <p:cNvCxnSpPr/>
            <p:nvPr/>
          </p:nvCxnSpPr>
          <p:spPr>
            <a:xfrm>
              <a:off x="6977921" y="1750336"/>
              <a:ext cx="0" cy="1454700"/>
            </a:xfrm>
            <a:prstGeom prst="straightConnector1">
              <a:avLst/>
            </a:prstGeom>
            <a:noFill/>
            <a:ln cap="flat" cmpd="sng" w="12700">
              <a:solidFill>
                <a:schemeClr val="dk1"/>
              </a:solidFill>
              <a:prstDash val="solid"/>
              <a:round/>
              <a:headEnd len="sm" w="sm" type="none"/>
              <a:tailEnd len="sm" w="sm" type="none"/>
            </a:ln>
          </p:spPr>
        </p:cxnSp>
        <p:sp>
          <p:nvSpPr>
            <p:cNvPr id="732" name="Google Shape;732;g5195e422c4_1_380"/>
            <p:cNvSpPr/>
            <p:nvPr/>
          </p:nvSpPr>
          <p:spPr>
            <a:xfrm>
              <a:off x="6884892" y="2105537"/>
              <a:ext cx="186059" cy="668117"/>
            </a:xfrm>
            <a:custGeom>
              <a:rect b="b" l="l" r="r" t="t"/>
              <a:pathLst>
                <a:path extrusionOk="0" h="47" w="13">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sp>
        <p:nvSpPr>
          <p:cNvPr id="733" name="Google Shape;733;g5195e422c4_1_380"/>
          <p:cNvSpPr/>
          <p:nvPr/>
        </p:nvSpPr>
        <p:spPr>
          <a:xfrm>
            <a:off x="1801142" y="4054876"/>
            <a:ext cx="9307200" cy="2400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Designed in collaboration with the founders of Apache Spark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80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One-click set up; streamlined workflows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80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Interactive workspace that enables collaboration between data scientists, data engineers, and business analysts.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80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Native integration with Azure services (Power BI, SQL DW, Cosmos DB, Blob Storage)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80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Enterprise-grade Azure security (Active Directory integration, compliance, enterprise-grade SLAs)</a:t>
            </a:r>
            <a:endParaRPr b="0" i="0" sz="1400" u="none" cap="none" strike="noStrike">
              <a:solidFill>
                <a:srgbClr val="000000"/>
              </a:solidFill>
              <a:latin typeface="Arial"/>
              <a:ea typeface="Arial"/>
              <a:cs typeface="Arial"/>
              <a:sym typeface="Arial"/>
            </a:endParaRPr>
          </a:p>
        </p:txBody>
      </p:sp>
      <p:grpSp>
        <p:nvGrpSpPr>
          <p:cNvPr id="734" name="Google Shape;734;g5195e422c4_1_380"/>
          <p:cNvGrpSpPr/>
          <p:nvPr/>
        </p:nvGrpSpPr>
        <p:grpSpPr>
          <a:xfrm>
            <a:off x="1384734" y="5103626"/>
            <a:ext cx="372169" cy="310817"/>
            <a:chOff x="2065" y="3150"/>
            <a:chExt cx="825" cy="689"/>
          </a:xfrm>
        </p:grpSpPr>
        <p:sp>
          <p:nvSpPr>
            <p:cNvPr id="735" name="Google Shape;735;g5195e422c4_1_380"/>
            <p:cNvSpPr/>
            <p:nvPr/>
          </p:nvSpPr>
          <p:spPr>
            <a:xfrm>
              <a:off x="2356" y="3185"/>
              <a:ext cx="187" cy="41"/>
            </a:xfrm>
            <a:custGeom>
              <a:rect b="b" l="l" r="r" t="t"/>
              <a:pathLst>
                <a:path extrusionOk="0" h="7" w="32">
                  <a:moveTo>
                    <a:pt x="0" y="1"/>
                  </a:moveTo>
                  <a:cubicBezTo>
                    <a:pt x="2" y="1"/>
                    <a:pt x="5" y="0"/>
                    <a:pt x="8" y="0"/>
                  </a:cubicBezTo>
                  <a:cubicBezTo>
                    <a:pt x="17" y="0"/>
                    <a:pt x="25" y="3"/>
                    <a:pt x="32" y="7"/>
                  </a:cubicBezTo>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36" name="Google Shape;736;g5195e422c4_1_380"/>
            <p:cNvSpPr/>
            <p:nvPr/>
          </p:nvSpPr>
          <p:spPr>
            <a:xfrm>
              <a:off x="2123" y="3238"/>
              <a:ext cx="123" cy="175"/>
            </a:xfrm>
            <a:custGeom>
              <a:rect b="b" l="l" r="r" t="t"/>
              <a:pathLst>
                <a:path extrusionOk="0" h="30" w="21">
                  <a:moveTo>
                    <a:pt x="0" y="30"/>
                  </a:moveTo>
                  <a:cubicBezTo>
                    <a:pt x="3" y="17"/>
                    <a:pt x="11" y="7"/>
                    <a:pt x="21" y="0"/>
                  </a:cubicBezTo>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05050"/>
                </a:buClr>
                <a:buSzPts val="1800"/>
                <a:buFont typeface="Quattrocento Sans"/>
                <a:buNone/>
              </a:pPr>
              <a:r>
                <a:rPr b="0" i="0" lang="en-US" sz="1800" u="none" cap="none" strike="noStrike">
                  <a:solidFill>
                    <a:srgbClr val="505050"/>
                  </a:solidFill>
                  <a:latin typeface="Quattrocento Sans"/>
                  <a:ea typeface="Quattrocento Sans"/>
                  <a:cs typeface="Quattrocento Sans"/>
                  <a:sym typeface="Quattrocento Sans"/>
                </a:rPr>
                <a:t> </a:t>
              </a:r>
              <a:endParaRPr b="0" i="0" sz="1400" u="none" cap="none" strike="noStrike">
                <a:solidFill>
                  <a:srgbClr val="000000"/>
                </a:solidFill>
                <a:latin typeface="Arial"/>
                <a:ea typeface="Arial"/>
                <a:cs typeface="Arial"/>
                <a:sym typeface="Arial"/>
              </a:endParaRPr>
            </a:p>
          </p:txBody>
        </p:sp>
        <p:sp>
          <p:nvSpPr>
            <p:cNvPr id="737" name="Google Shape;737;g5195e422c4_1_380"/>
            <p:cNvSpPr/>
            <p:nvPr/>
          </p:nvSpPr>
          <p:spPr>
            <a:xfrm>
              <a:off x="2123" y="3530"/>
              <a:ext cx="105" cy="163"/>
            </a:xfrm>
            <a:custGeom>
              <a:rect b="b" l="l" r="r" t="t"/>
              <a:pathLst>
                <a:path extrusionOk="0" h="28" w="18">
                  <a:moveTo>
                    <a:pt x="18" y="28"/>
                  </a:moveTo>
                  <a:cubicBezTo>
                    <a:pt x="9" y="21"/>
                    <a:pt x="3" y="11"/>
                    <a:pt x="0" y="0"/>
                  </a:cubicBezTo>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38" name="Google Shape;738;g5195e422c4_1_380"/>
            <p:cNvSpPr/>
            <p:nvPr/>
          </p:nvSpPr>
          <p:spPr>
            <a:xfrm>
              <a:off x="2590" y="3249"/>
              <a:ext cx="300" cy="300"/>
            </a:xfrm>
            <a:prstGeom prst="ellipse">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39" name="Google Shape;739;g5195e422c4_1_380"/>
            <p:cNvSpPr/>
            <p:nvPr/>
          </p:nvSpPr>
          <p:spPr>
            <a:xfrm>
              <a:off x="2333" y="3436"/>
              <a:ext cx="300" cy="300"/>
            </a:xfrm>
            <a:prstGeom prst="ellipse">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40" name="Google Shape;740;g5195e422c4_1_380"/>
            <p:cNvSpPr/>
            <p:nvPr/>
          </p:nvSpPr>
          <p:spPr>
            <a:xfrm>
              <a:off x="2240" y="3150"/>
              <a:ext cx="0" cy="0"/>
            </a:xfrm>
            <a:prstGeom prst="ellipse">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41" name="Google Shape;741;g5195e422c4_1_380"/>
            <p:cNvSpPr/>
            <p:nvPr/>
          </p:nvSpPr>
          <p:spPr>
            <a:xfrm>
              <a:off x="2065" y="3413"/>
              <a:ext cx="0" cy="0"/>
            </a:xfrm>
            <a:prstGeom prst="ellipse">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42" name="Google Shape;742;g5195e422c4_1_380"/>
            <p:cNvSpPr/>
            <p:nvPr/>
          </p:nvSpPr>
          <p:spPr>
            <a:xfrm>
              <a:off x="2287" y="3670"/>
              <a:ext cx="332" cy="169"/>
            </a:xfrm>
            <a:custGeom>
              <a:rect b="b" l="l" r="r" t="t"/>
              <a:pathLst>
                <a:path extrusionOk="0" h="29" w="57">
                  <a:moveTo>
                    <a:pt x="57" y="29"/>
                  </a:moveTo>
                  <a:cubicBezTo>
                    <a:pt x="57" y="13"/>
                    <a:pt x="44" y="0"/>
                    <a:pt x="28" y="0"/>
                  </a:cubicBezTo>
                  <a:cubicBezTo>
                    <a:pt x="13" y="0"/>
                    <a:pt x="0" y="13"/>
                    <a:pt x="0" y="29"/>
                  </a:cubicBezTo>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43" name="Google Shape;743;g5195e422c4_1_380"/>
            <p:cNvSpPr/>
            <p:nvPr/>
          </p:nvSpPr>
          <p:spPr>
            <a:xfrm>
              <a:off x="2566" y="3436"/>
              <a:ext cx="233" cy="117"/>
            </a:xfrm>
            <a:custGeom>
              <a:rect b="b" l="l" r="r" t="t"/>
              <a:pathLst>
                <a:path extrusionOk="0" h="20" w="40">
                  <a:moveTo>
                    <a:pt x="40" y="20"/>
                  </a:moveTo>
                  <a:cubicBezTo>
                    <a:pt x="40" y="9"/>
                    <a:pt x="31" y="0"/>
                    <a:pt x="20" y="0"/>
                  </a:cubicBezTo>
                  <a:cubicBezTo>
                    <a:pt x="9" y="0"/>
                    <a:pt x="0" y="9"/>
                    <a:pt x="0" y="20"/>
                  </a:cubicBezTo>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sp>
        <p:nvSpPr>
          <p:cNvPr id="744" name="Google Shape;744;g5195e422c4_1_380"/>
          <p:cNvSpPr/>
          <p:nvPr/>
        </p:nvSpPr>
        <p:spPr>
          <a:xfrm>
            <a:off x="1438661" y="6164334"/>
            <a:ext cx="295406" cy="293890"/>
          </a:xfrm>
          <a:custGeom>
            <a:rect b="b" l="l" r="r" t="t"/>
            <a:pathLst>
              <a:path extrusionOk="0" h="328" w="330">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cap="rnd"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pic>
        <p:nvPicPr>
          <p:cNvPr id="745" name="Google Shape;745;g5195e422c4_1_380"/>
          <p:cNvPicPr preferRelativeResize="0"/>
          <p:nvPr/>
        </p:nvPicPr>
        <p:blipFill rotWithShape="1">
          <a:blip r:embed="rId5">
            <a:alphaModFix/>
          </a:blip>
          <a:srcRect b="0" l="0" r="0" t="0"/>
          <a:stretch/>
        </p:blipFill>
        <p:spPr>
          <a:xfrm>
            <a:off x="1332513" y="4112110"/>
            <a:ext cx="435092" cy="227576"/>
          </a:xfrm>
          <a:prstGeom prst="rect">
            <a:avLst/>
          </a:prstGeom>
          <a:noFill/>
          <a:ln>
            <a:noFill/>
          </a:ln>
        </p:spPr>
      </p:pic>
      <p:grpSp>
        <p:nvGrpSpPr>
          <p:cNvPr id="746" name="Google Shape;746;g5195e422c4_1_380"/>
          <p:cNvGrpSpPr/>
          <p:nvPr/>
        </p:nvGrpSpPr>
        <p:grpSpPr>
          <a:xfrm rot="-900091">
            <a:off x="1379146" y="5642059"/>
            <a:ext cx="364610" cy="296663"/>
            <a:chOff x="-156824" y="2734367"/>
            <a:chExt cx="678973" cy="552444"/>
          </a:xfrm>
        </p:grpSpPr>
        <p:sp>
          <p:nvSpPr>
            <p:cNvPr id="747" name="Google Shape;747;g5195e422c4_1_380"/>
            <p:cNvSpPr/>
            <p:nvPr/>
          </p:nvSpPr>
          <p:spPr>
            <a:xfrm>
              <a:off x="-156824" y="2970506"/>
              <a:ext cx="313648" cy="316305"/>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748" name="Google Shape;748;g5195e422c4_1_380"/>
            <p:cNvSpPr/>
            <p:nvPr/>
          </p:nvSpPr>
          <p:spPr>
            <a:xfrm rot="1800000">
              <a:off x="150433" y="2791591"/>
              <a:ext cx="313650" cy="316306"/>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5195e422c4_1_417"/>
          <p:cNvSpPr txBox="1"/>
          <p:nvPr/>
        </p:nvSpPr>
        <p:spPr>
          <a:xfrm>
            <a:off x="361819" y="1988864"/>
            <a:ext cx="3401700" cy="378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Get started quickly </a:t>
            </a:r>
            <a:r>
              <a:rPr b="0" i="0" lang="en-US" sz="1600" u="none" cap="none" strike="noStrike">
                <a:solidFill>
                  <a:schemeClr val="dk1"/>
                </a:solidFill>
                <a:latin typeface="Quattrocento Sans"/>
                <a:ea typeface="Quattrocento Sans"/>
                <a:cs typeface="Quattrocento Sans"/>
                <a:sym typeface="Quattrocento Sans"/>
              </a:rPr>
              <a:t>by launching your new Spark environment with one click.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Share your insights in powerful ways </a:t>
            </a:r>
            <a:r>
              <a:rPr b="0" i="0" lang="en-US" sz="1600" u="none" cap="none" strike="noStrike">
                <a:solidFill>
                  <a:schemeClr val="dk1"/>
                </a:solidFill>
                <a:latin typeface="Quattrocento Sans"/>
                <a:ea typeface="Quattrocento Sans"/>
                <a:cs typeface="Quattrocento Sans"/>
                <a:sym typeface="Quattrocento Sans"/>
              </a:rPr>
              <a:t>through rich integration with Power BI.</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Improve collaboration </a:t>
            </a:r>
            <a:r>
              <a:rPr b="0" i="0" lang="en-US" sz="1600" u="none" cap="none" strike="noStrike">
                <a:solidFill>
                  <a:schemeClr val="dk1"/>
                </a:solidFill>
                <a:latin typeface="Quattrocento Sans"/>
                <a:ea typeface="Quattrocento Sans"/>
                <a:cs typeface="Quattrocento Sans"/>
                <a:sym typeface="Quattrocento Sans"/>
              </a:rPr>
              <a:t>amongst your analytics team through a unified workspace.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Innovate faster </a:t>
            </a:r>
            <a:r>
              <a:rPr b="0" i="0" lang="en-US" sz="1600" u="none" cap="none" strike="noStrike">
                <a:solidFill>
                  <a:schemeClr val="dk1"/>
                </a:solidFill>
                <a:latin typeface="Quattrocento Sans"/>
                <a:ea typeface="Quattrocento Sans"/>
                <a:cs typeface="Quattrocento Sans"/>
                <a:sym typeface="Quattrocento Sans"/>
              </a:rPr>
              <a:t>with native integration with rest of Azure platform </a:t>
            </a:r>
            <a:endParaRPr b="0" i="0" sz="1400" u="none" cap="none" strike="noStrike">
              <a:solidFill>
                <a:srgbClr val="000000"/>
              </a:solidFill>
              <a:latin typeface="Arial"/>
              <a:ea typeface="Arial"/>
              <a:cs typeface="Arial"/>
              <a:sym typeface="Arial"/>
            </a:endParaRPr>
          </a:p>
        </p:txBody>
      </p:sp>
      <p:sp>
        <p:nvSpPr>
          <p:cNvPr id="755" name="Google Shape;755;g5195e422c4_1_417"/>
          <p:cNvSpPr txBox="1"/>
          <p:nvPr/>
        </p:nvSpPr>
        <p:spPr>
          <a:xfrm>
            <a:off x="4045269" y="2017211"/>
            <a:ext cx="3979800" cy="291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Simplify security and identity control </a:t>
            </a:r>
            <a:r>
              <a:rPr b="0" i="0" lang="en-US" sz="1600" u="none" cap="none" strike="noStrike">
                <a:solidFill>
                  <a:schemeClr val="dk1"/>
                </a:solidFill>
                <a:latin typeface="Quattrocento Sans"/>
                <a:ea typeface="Quattrocento Sans"/>
                <a:cs typeface="Quattrocento Sans"/>
                <a:sym typeface="Quattrocento Sans"/>
              </a:rPr>
              <a:t>with built-in integration with Active Directory.</a:t>
            </a:r>
            <a:br>
              <a:rPr b="0" i="0" lang="en-US" sz="1600" u="none" cap="none" strike="noStrike">
                <a:solidFill>
                  <a:schemeClr val="dk1"/>
                </a:solidFill>
                <a:latin typeface="Quattrocento Sans"/>
                <a:ea typeface="Quattrocento Sans"/>
                <a:cs typeface="Quattrocento Sans"/>
                <a:sym typeface="Quattrocento Sans"/>
              </a:rPr>
            </a:br>
            <a:br>
              <a:rPr b="0" i="0" lang="en-US" sz="1600" u="none" cap="none" strike="noStrike">
                <a:solidFill>
                  <a:schemeClr val="dk1"/>
                </a:solidFill>
                <a:latin typeface="Quattrocento Sans"/>
                <a:ea typeface="Quattrocento Sans"/>
                <a:cs typeface="Quattrocento Sans"/>
                <a:sym typeface="Quattrocento Sans"/>
              </a:rPr>
            </a:br>
            <a:r>
              <a:rPr b="1" i="0" lang="en-US" sz="1600" u="none" cap="none" strike="noStrike">
                <a:solidFill>
                  <a:schemeClr val="dk1"/>
                </a:solidFill>
                <a:latin typeface="Quattrocento Sans"/>
                <a:ea typeface="Quattrocento Sans"/>
                <a:cs typeface="Quattrocento Sans"/>
                <a:sym typeface="Quattrocento Sans"/>
              </a:rPr>
              <a:t>Regulate access </a:t>
            </a:r>
            <a:r>
              <a:rPr b="0" i="0" lang="en-US" sz="1600" u="none" cap="none" strike="noStrike">
                <a:solidFill>
                  <a:schemeClr val="dk1"/>
                </a:solidFill>
                <a:latin typeface="Quattrocento Sans"/>
                <a:ea typeface="Quattrocento Sans"/>
                <a:cs typeface="Quattrocento Sans"/>
                <a:sym typeface="Quattrocento Sans"/>
              </a:rPr>
              <a:t>with fine-grained user permissions to Azure Databricks’ notebooks, clusters, jobs and 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600"/>
              <a:buFont typeface="Arial"/>
              <a:buNone/>
            </a:pPr>
            <a:br>
              <a:rPr b="1" i="0" lang="en-US" sz="1600" u="none" cap="none" strike="noStrike">
                <a:solidFill>
                  <a:schemeClr val="dk1"/>
                </a:solidFill>
                <a:latin typeface="Quattrocento Sans"/>
                <a:ea typeface="Quattrocento Sans"/>
                <a:cs typeface="Quattrocento Sans"/>
                <a:sym typeface="Quattrocento Sans"/>
              </a:rPr>
            </a:br>
            <a:r>
              <a:rPr b="1" i="0" lang="en-US" sz="1600" u="none" cap="none" strike="noStrike">
                <a:solidFill>
                  <a:schemeClr val="dk1"/>
                </a:solidFill>
                <a:latin typeface="Quattrocento Sans"/>
                <a:ea typeface="Quattrocento Sans"/>
                <a:cs typeface="Quattrocento Sans"/>
                <a:sym typeface="Quattrocento Sans"/>
              </a:rPr>
              <a:t>Build with confidence on the trusted cloud </a:t>
            </a:r>
            <a:r>
              <a:rPr b="0" i="0" lang="en-US" sz="1600" u="none" cap="none" strike="noStrike">
                <a:solidFill>
                  <a:schemeClr val="dk1"/>
                </a:solidFill>
                <a:latin typeface="Quattrocento Sans"/>
                <a:ea typeface="Quattrocento Sans"/>
                <a:cs typeface="Quattrocento Sans"/>
                <a:sym typeface="Quattrocento Sans"/>
              </a:rPr>
              <a:t>backed by unmatched support, compliance and SLAs.</a:t>
            </a:r>
            <a:endParaRPr b="1" i="0" sz="1600" u="none" cap="none" strike="noStrike">
              <a:solidFill>
                <a:schemeClr val="dk1"/>
              </a:solidFill>
              <a:latin typeface="Quattrocento Sans"/>
              <a:ea typeface="Quattrocento Sans"/>
              <a:cs typeface="Quattrocento Sans"/>
              <a:sym typeface="Quattrocento Sans"/>
            </a:endParaRPr>
          </a:p>
        </p:txBody>
      </p:sp>
      <p:sp>
        <p:nvSpPr>
          <p:cNvPr id="756" name="Google Shape;756;g5195e422c4_1_417"/>
          <p:cNvSpPr/>
          <p:nvPr/>
        </p:nvSpPr>
        <p:spPr>
          <a:xfrm>
            <a:off x="8709637" y="2065472"/>
            <a:ext cx="3134100" cy="140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Operate at massive scale </a:t>
            </a:r>
            <a:r>
              <a:rPr b="0" i="0" lang="en-US" sz="1600" u="none" cap="none" strike="noStrike">
                <a:solidFill>
                  <a:schemeClr val="dk1"/>
                </a:solidFill>
                <a:latin typeface="Quattrocento Sans"/>
                <a:ea typeface="Quattrocento Sans"/>
                <a:cs typeface="Quattrocento Sans"/>
                <a:sym typeface="Quattrocento Sans"/>
              </a:rPr>
              <a:t>without limits globally.</a:t>
            </a:r>
            <a:br>
              <a:rPr b="0" i="0" lang="en-US" sz="1600" u="none" cap="none" strike="noStrike">
                <a:solidFill>
                  <a:schemeClr val="dk1"/>
                </a:solidFill>
                <a:latin typeface="Quattrocento Sans"/>
                <a:ea typeface="Quattrocento Sans"/>
                <a:cs typeface="Quattrocento Sans"/>
                <a:sym typeface="Quattrocento Sans"/>
              </a:rPr>
            </a:br>
            <a:endParaRPr b="1" i="0" sz="16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600"/>
              </a:spcBef>
              <a:spcAft>
                <a:spcPts val="0"/>
              </a:spcAft>
              <a:buClr>
                <a:srgbClr val="000000"/>
              </a:buClr>
              <a:buSzPts val="1600"/>
              <a:buFont typeface="Arial"/>
              <a:buNone/>
            </a:pPr>
            <a:r>
              <a:rPr b="1" i="0" lang="en-US" sz="1600" u="none" cap="none" strike="noStrike">
                <a:solidFill>
                  <a:schemeClr val="dk1"/>
                </a:solidFill>
                <a:latin typeface="Quattrocento Sans"/>
                <a:ea typeface="Quattrocento Sans"/>
                <a:cs typeface="Quattrocento Sans"/>
                <a:sym typeface="Quattrocento Sans"/>
              </a:rPr>
              <a:t>Accelerate data processing</a:t>
            </a:r>
            <a:r>
              <a:rPr b="0" i="0" lang="en-US" sz="1600" u="none" cap="none" strike="noStrike">
                <a:solidFill>
                  <a:schemeClr val="dk1"/>
                </a:solidFill>
                <a:latin typeface="Quattrocento Sans"/>
                <a:ea typeface="Quattrocento Sans"/>
                <a:cs typeface="Quattrocento Sans"/>
                <a:sym typeface="Quattrocento Sans"/>
              </a:rPr>
              <a:t> with the fastest Spark engine.</a:t>
            </a:r>
            <a:endParaRPr b="0" i="0" sz="1400" u="none" cap="none" strike="noStrike">
              <a:solidFill>
                <a:srgbClr val="000000"/>
              </a:solidFill>
              <a:latin typeface="Arial"/>
              <a:ea typeface="Arial"/>
              <a:cs typeface="Arial"/>
              <a:sym typeface="Arial"/>
            </a:endParaRPr>
          </a:p>
        </p:txBody>
      </p:sp>
      <p:sp>
        <p:nvSpPr>
          <p:cNvPr id="757" name="Google Shape;757;g5195e422c4_1_417"/>
          <p:cNvSpPr txBox="1"/>
          <p:nvPr/>
        </p:nvSpPr>
        <p:spPr>
          <a:xfrm>
            <a:off x="361819" y="1457990"/>
            <a:ext cx="2903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800"/>
              <a:buFont typeface="Quattrocento Sans"/>
              <a:buNone/>
            </a:pPr>
            <a:r>
              <a:rPr b="1" i="0" lang="en-US" sz="1800" u="none" cap="none" strike="noStrike">
                <a:solidFill>
                  <a:schemeClr val="dk2"/>
                </a:solidFill>
                <a:latin typeface="Quattrocento Sans"/>
                <a:ea typeface="Quattrocento Sans"/>
                <a:cs typeface="Quattrocento Sans"/>
                <a:sym typeface="Quattrocento Sans"/>
              </a:rPr>
              <a:t>ENHANCE PRODUCTIVITY</a:t>
            </a:r>
            <a:endParaRPr b="0" i="0" sz="1400" u="none" cap="none" strike="noStrike">
              <a:solidFill>
                <a:srgbClr val="000000"/>
              </a:solidFill>
              <a:latin typeface="Arial"/>
              <a:ea typeface="Arial"/>
              <a:cs typeface="Arial"/>
              <a:sym typeface="Arial"/>
            </a:endParaRPr>
          </a:p>
        </p:txBody>
      </p:sp>
      <p:sp>
        <p:nvSpPr>
          <p:cNvPr id="758" name="Google Shape;758;g5195e422c4_1_417"/>
          <p:cNvSpPr txBox="1"/>
          <p:nvPr/>
        </p:nvSpPr>
        <p:spPr>
          <a:xfrm>
            <a:off x="3856710" y="1457990"/>
            <a:ext cx="4608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800"/>
              <a:buFont typeface="Quattrocento Sans"/>
              <a:buNone/>
            </a:pPr>
            <a:r>
              <a:rPr b="1" i="0" lang="en-US" sz="1800" u="none" cap="none" strike="noStrike">
                <a:solidFill>
                  <a:schemeClr val="dk2"/>
                </a:solidFill>
                <a:latin typeface="Quattrocento Sans"/>
                <a:ea typeface="Quattrocento Sans"/>
                <a:cs typeface="Quattrocento Sans"/>
                <a:sym typeface="Quattrocento Sans"/>
              </a:rPr>
              <a:t>BUILD ON THE MOST COMPLIANT CLOUD</a:t>
            </a:r>
            <a:endParaRPr b="1" i="0" sz="1800" u="none" cap="none" strike="noStrike">
              <a:solidFill>
                <a:schemeClr val="dk2"/>
              </a:solidFill>
              <a:latin typeface="Quattrocento Sans"/>
              <a:ea typeface="Quattrocento Sans"/>
              <a:cs typeface="Quattrocento Sans"/>
              <a:sym typeface="Quattrocento Sans"/>
            </a:endParaRPr>
          </a:p>
        </p:txBody>
      </p:sp>
      <p:sp>
        <p:nvSpPr>
          <p:cNvPr id="759" name="Google Shape;759;g5195e422c4_1_417"/>
          <p:cNvSpPr txBox="1"/>
          <p:nvPr/>
        </p:nvSpPr>
        <p:spPr>
          <a:xfrm>
            <a:off x="8709637" y="1457990"/>
            <a:ext cx="2730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800"/>
              <a:buFont typeface="Quattrocento Sans"/>
              <a:buNone/>
            </a:pPr>
            <a:r>
              <a:rPr b="1" i="0" lang="en-US" sz="1800" u="none" cap="none" strike="noStrike">
                <a:solidFill>
                  <a:schemeClr val="dk2"/>
                </a:solidFill>
                <a:latin typeface="Quattrocento Sans"/>
                <a:ea typeface="Quattrocento Sans"/>
                <a:cs typeface="Quattrocento Sans"/>
                <a:sym typeface="Quattrocento Sans"/>
              </a:rPr>
              <a:t>SCALE WITHOUT LIMITS</a:t>
            </a:r>
            <a:endParaRPr b="1" i="0" sz="1800" u="none" cap="none" strike="noStrike">
              <a:solidFill>
                <a:schemeClr val="dk2"/>
              </a:solidFill>
              <a:latin typeface="Quattrocento Sans"/>
              <a:ea typeface="Quattrocento Sans"/>
              <a:cs typeface="Quattrocento Sans"/>
              <a:sym typeface="Quattrocento Sans"/>
            </a:endParaRPr>
          </a:p>
        </p:txBody>
      </p:sp>
      <p:cxnSp>
        <p:nvCxnSpPr>
          <p:cNvPr id="760" name="Google Shape;760;g5195e422c4_1_417"/>
          <p:cNvCxnSpPr/>
          <p:nvPr/>
        </p:nvCxnSpPr>
        <p:spPr>
          <a:xfrm>
            <a:off x="3810163" y="1602378"/>
            <a:ext cx="0" cy="4110300"/>
          </a:xfrm>
          <a:prstGeom prst="straightConnector1">
            <a:avLst/>
          </a:prstGeom>
          <a:noFill/>
          <a:ln cap="flat" cmpd="sng" w="9525">
            <a:solidFill>
              <a:schemeClr val="dk2"/>
            </a:solidFill>
            <a:prstDash val="solid"/>
            <a:round/>
            <a:headEnd len="sm" w="sm" type="none"/>
            <a:tailEnd len="sm" w="sm" type="none"/>
          </a:ln>
        </p:spPr>
      </p:cxnSp>
      <p:cxnSp>
        <p:nvCxnSpPr>
          <p:cNvPr id="761" name="Google Shape;761;g5195e422c4_1_417"/>
          <p:cNvCxnSpPr/>
          <p:nvPr/>
        </p:nvCxnSpPr>
        <p:spPr>
          <a:xfrm>
            <a:off x="8441384" y="1602378"/>
            <a:ext cx="0" cy="4110300"/>
          </a:xfrm>
          <a:prstGeom prst="straightConnector1">
            <a:avLst/>
          </a:prstGeom>
          <a:noFill/>
          <a:ln cap="flat" cmpd="sng" w="9525">
            <a:solidFill>
              <a:schemeClr val="dk2"/>
            </a:solidFill>
            <a:prstDash val="solid"/>
            <a:round/>
            <a:headEnd len="sm" w="sm" type="none"/>
            <a:tailEnd len="sm" w="sm" type="none"/>
          </a:ln>
        </p:spPr>
      </p:cxnSp>
      <p:sp>
        <p:nvSpPr>
          <p:cNvPr id="762" name="Google Shape;762;g5195e422c4_1_417"/>
          <p:cNvSpPr txBox="1"/>
          <p:nvPr>
            <p:ph type="title"/>
          </p:nvPr>
        </p:nvSpPr>
        <p:spPr>
          <a:xfrm>
            <a:off x="269240" y="289513"/>
            <a:ext cx="11655900" cy="899700"/>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dk2"/>
              </a:buClr>
              <a:buSzPts val="4400"/>
              <a:buFont typeface="Quattrocento Sans"/>
              <a:buNone/>
            </a:pPr>
            <a:r>
              <a:rPr lang="en-US"/>
              <a:t>Differentiated experience on Azure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
          <p:cNvSpPr txBox="1"/>
          <p:nvPr>
            <p:ph type="title"/>
          </p:nvPr>
        </p:nvSpPr>
        <p:spPr>
          <a:xfrm>
            <a:off x="339680" y="275167"/>
            <a:ext cx="114138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4000"/>
              <a:t>Broad Customer Adoption</a:t>
            </a:r>
            <a:endParaRPr i="0" sz="4000" u="none" cap="none" strike="noStrike">
              <a:solidFill>
                <a:schemeClr val="lt1"/>
              </a:solidFill>
            </a:endParaRPr>
          </a:p>
        </p:txBody>
      </p:sp>
      <p:sp>
        <p:nvSpPr>
          <p:cNvPr id="769" name="Google Shape;769;p11"/>
          <p:cNvSpPr txBox="1"/>
          <p:nvPr>
            <p:ph idx="1" type="body"/>
          </p:nvPr>
        </p:nvSpPr>
        <p:spPr>
          <a:xfrm>
            <a:off x="339673" y="1242475"/>
            <a:ext cx="11184900" cy="4525500"/>
          </a:xfrm>
          <a:prstGeom prst="rect">
            <a:avLst/>
          </a:prstGeom>
          <a:noFill/>
          <a:ln>
            <a:noFill/>
          </a:ln>
        </p:spPr>
        <p:txBody>
          <a:bodyPr anchorCtr="0" anchor="t" bIns="91425" lIns="91425" spcFirstLastPara="1" rIns="91425" wrap="square" tIns="91425">
            <a:noAutofit/>
          </a:bodyPr>
          <a:lstStyle/>
          <a:p>
            <a:pPr indent="-411480" lvl="0" marL="457200" rtl="0" algn="l">
              <a:lnSpc>
                <a:spcPct val="115000"/>
              </a:lnSpc>
              <a:spcBef>
                <a:spcPts val="600"/>
              </a:spcBef>
              <a:spcAft>
                <a:spcPts val="0"/>
              </a:spcAft>
              <a:buClr>
                <a:schemeClr val="lt1"/>
              </a:buClr>
              <a:buSzPts val="2880"/>
              <a:buFont typeface="Arial"/>
              <a:buChar char="•"/>
            </a:pPr>
            <a:r>
              <a:rPr lang="en-US" sz="2400">
                <a:solidFill>
                  <a:srgbClr val="FFFFFF"/>
                </a:solidFill>
              </a:rPr>
              <a:t>Now generally available (as of March 2018)</a:t>
            </a:r>
            <a:endParaRPr sz="2400">
              <a:solidFill>
                <a:srgbClr val="FFFFFF"/>
              </a:solidFill>
            </a:endParaRPr>
          </a:p>
          <a:p>
            <a:pPr indent="-411480" lvl="0" marL="457200" rtl="0" algn="l">
              <a:lnSpc>
                <a:spcPct val="115000"/>
              </a:lnSpc>
              <a:spcBef>
                <a:spcPts val="0"/>
              </a:spcBef>
              <a:spcAft>
                <a:spcPts val="0"/>
              </a:spcAft>
              <a:buClr>
                <a:schemeClr val="lt1"/>
              </a:buClr>
              <a:buSzPts val="2880"/>
              <a:buFont typeface="Arial"/>
              <a:buChar char="•"/>
            </a:pPr>
            <a:r>
              <a:rPr lang="en-US" sz="2400">
                <a:solidFill>
                  <a:srgbClr val="FFFFFF"/>
                </a:solidFill>
              </a:rPr>
              <a:t>Over 500 customers took part in the preview of Azure Databricks</a:t>
            </a:r>
            <a:endParaRPr sz="2400">
              <a:solidFill>
                <a:srgbClr val="FFFFFF"/>
              </a:solidFill>
            </a:endParaRPr>
          </a:p>
          <a:p>
            <a:pPr indent="-411480" lvl="0" marL="457200" rtl="0" algn="l">
              <a:lnSpc>
                <a:spcPct val="115000"/>
              </a:lnSpc>
              <a:spcBef>
                <a:spcPts val="0"/>
              </a:spcBef>
              <a:spcAft>
                <a:spcPts val="0"/>
              </a:spcAft>
              <a:buClr>
                <a:schemeClr val="lt1"/>
              </a:buClr>
              <a:buSzPts val="2880"/>
              <a:buFont typeface="Arial"/>
              <a:buChar char="•"/>
            </a:pPr>
            <a:r>
              <a:rPr lang="en-US" sz="2400">
                <a:solidFill>
                  <a:srgbClr val="FFFFFF"/>
                </a:solidFill>
              </a:rPr>
              <a:t>Widely adopted in many industries (e.g. Retail, Media &amp; Entertainment, Healthcare)</a:t>
            </a:r>
            <a:endParaRPr sz="2000"/>
          </a:p>
          <a:p>
            <a:pPr indent="0" lvl="0" marL="0" marR="0" rtl="0" algn="l">
              <a:lnSpc>
                <a:spcPct val="100000"/>
              </a:lnSpc>
              <a:spcBef>
                <a:spcPts val="640"/>
              </a:spcBef>
              <a:spcAft>
                <a:spcPts val="0"/>
              </a:spcAft>
              <a:buSzPts val="2880"/>
              <a:buNone/>
            </a:pPr>
            <a:r>
              <a:t/>
            </a:r>
            <a:endParaRPr b="0" i="0" sz="2000" u="none" cap="none" strike="noStrike">
              <a:solidFill>
                <a:schemeClr val="lt1"/>
              </a:solidFill>
              <a:latin typeface="Arial"/>
              <a:ea typeface="Arial"/>
              <a:cs typeface="Arial"/>
              <a:sym typeface="Arial"/>
            </a:endParaRPr>
          </a:p>
        </p:txBody>
      </p:sp>
      <p:sp>
        <p:nvSpPr>
          <p:cNvPr id="770" name="Google Shape;770;p11"/>
          <p:cNvSpPr txBox="1"/>
          <p:nvPr>
            <p:ph idx="12" type="sldNum"/>
          </p:nvPr>
        </p:nvSpPr>
        <p:spPr>
          <a:xfrm>
            <a:off x="11754355" y="6446442"/>
            <a:ext cx="342900" cy="2973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Calibri"/>
                <a:ea typeface="Calibri"/>
                <a:cs typeface="Calibri"/>
                <a:sym typeface="Calibri"/>
              </a:rPr>
              <a:t>‹#›</a:t>
            </a:fld>
            <a:endParaRPr b="0" i="0" sz="1000" u="none" cap="none" strike="noStrike">
              <a:solidFill>
                <a:schemeClr val="lt1"/>
              </a:solidFill>
              <a:latin typeface="Calibri"/>
              <a:ea typeface="Calibri"/>
              <a:cs typeface="Calibri"/>
              <a:sym typeface="Calibri"/>
            </a:endParaRPr>
          </a:p>
        </p:txBody>
      </p:sp>
      <p:pic>
        <p:nvPicPr>
          <p:cNvPr id="771" name="Google Shape;771;p11"/>
          <p:cNvPicPr preferRelativeResize="0"/>
          <p:nvPr/>
        </p:nvPicPr>
        <p:blipFill rotWithShape="1">
          <a:blip r:embed="rId3">
            <a:alphaModFix/>
          </a:blip>
          <a:srcRect b="28275" l="0" r="0" t="26713"/>
          <a:stretch/>
        </p:blipFill>
        <p:spPr>
          <a:xfrm>
            <a:off x="6917111" y="3887775"/>
            <a:ext cx="1508760" cy="677929"/>
          </a:xfrm>
          <a:prstGeom prst="rect">
            <a:avLst/>
          </a:prstGeom>
          <a:noFill/>
          <a:ln>
            <a:noFill/>
          </a:ln>
        </p:spPr>
      </p:pic>
      <p:pic>
        <p:nvPicPr>
          <p:cNvPr id="772" name="Google Shape;772;p11"/>
          <p:cNvPicPr preferRelativeResize="0"/>
          <p:nvPr/>
        </p:nvPicPr>
        <p:blipFill rotWithShape="1">
          <a:blip r:embed="rId4">
            <a:alphaModFix/>
          </a:blip>
          <a:srcRect b="0" l="0" r="0" t="0"/>
          <a:stretch/>
        </p:blipFill>
        <p:spPr>
          <a:xfrm>
            <a:off x="6915361" y="4727734"/>
            <a:ext cx="1508760" cy="473280"/>
          </a:xfrm>
          <a:prstGeom prst="rect">
            <a:avLst/>
          </a:prstGeom>
          <a:noFill/>
          <a:ln>
            <a:noFill/>
          </a:ln>
        </p:spPr>
      </p:pic>
      <p:pic>
        <p:nvPicPr>
          <p:cNvPr id="773" name="Google Shape;773;p11"/>
          <p:cNvPicPr preferRelativeResize="0"/>
          <p:nvPr/>
        </p:nvPicPr>
        <p:blipFill rotWithShape="1">
          <a:blip r:embed="rId5">
            <a:alphaModFix/>
          </a:blip>
          <a:srcRect b="0" l="0" r="0" t="0"/>
          <a:stretch/>
        </p:blipFill>
        <p:spPr>
          <a:xfrm>
            <a:off x="8506898" y="5757983"/>
            <a:ext cx="1508760" cy="439804"/>
          </a:xfrm>
          <a:prstGeom prst="rect">
            <a:avLst/>
          </a:prstGeom>
          <a:noFill/>
          <a:ln>
            <a:noFill/>
          </a:ln>
        </p:spPr>
      </p:pic>
      <p:pic>
        <p:nvPicPr>
          <p:cNvPr id="774" name="Google Shape;774;p11"/>
          <p:cNvPicPr preferRelativeResize="0"/>
          <p:nvPr/>
        </p:nvPicPr>
        <p:blipFill rotWithShape="1">
          <a:blip r:embed="rId6">
            <a:alphaModFix/>
          </a:blip>
          <a:srcRect b="31781" l="0" r="0" t="32999"/>
          <a:stretch/>
        </p:blipFill>
        <p:spPr>
          <a:xfrm>
            <a:off x="6910761" y="3194385"/>
            <a:ext cx="1508760" cy="531366"/>
          </a:xfrm>
          <a:prstGeom prst="rect">
            <a:avLst/>
          </a:prstGeom>
          <a:noFill/>
          <a:ln>
            <a:noFill/>
          </a:ln>
        </p:spPr>
      </p:pic>
      <p:pic>
        <p:nvPicPr>
          <p:cNvPr id="775" name="Google Shape;775;p11"/>
          <p:cNvPicPr preferRelativeResize="0"/>
          <p:nvPr/>
        </p:nvPicPr>
        <p:blipFill rotWithShape="1">
          <a:blip r:embed="rId7">
            <a:alphaModFix/>
          </a:blip>
          <a:srcRect b="0" l="0" r="0" t="0"/>
          <a:stretch/>
        </p:blipFill>
        <p:spPr>
          <a:xfrm>
            <a:off x="5319691" y="4512926"/>
            <a:ext cx="1508760" cy="304769"/>
          </a:xfrm>
          <a:prstGeom prst="rect">
            <a:avLst/>
          </a:prstGeom>
          <a:noFill/>
          <a:ln>
            <a:noFill/>
          </a:ln>
        </p:spPr>
      </p:pic>
      <p:pic>
        <p:nvPicPr>
          <p:cNvPr id="776" name="Google Shape;776;p11"/>
          <p:cNvPicPr preferRelativeResize="0"/>
          <p:nvPr/>
        </p:nvPicPr>
        <p:blipFill rotWithShape="1">
          <a:blip r:embed="rId8">
            <a:alphaModFix/>
          </a:blip>
          <a:srcRect b="0" l="0" r="0" t="0"/>
          <a:stretch/>
        </p:blipFill>
        <p:spPr>
          <a:xfrm>
            <a:off x="5319691" y="3207252"/>
            <a:ext cx="1508759" cy="403815"/>
          </a:xfrm>
          <a:prstGeom prst="rect">
            <a:avLst/>
          </a:prstGeom>
          <a:noFill/>
          <a:ln>
            <a:noFill/>
          </a:ln>
        </p:spPr>
      </p:pic>
      <p:pic>
        <p:nvPicPr>
          <p:cNvPr id="777" name="Google Shape;777;p11"/>
          <p:cNvPicPr preferRelativeResize="0"/>
          <p:nvPr/>
        </p:nvPicPr>
        <p:blipFill rotWithShape="1">
          <a:blip r:embed="rId9">
            <a:alphaModFix/>
          </a:blip>
          <a:srcRect b="33219" l="0" r="0" t="36337"/>
          <a:stretch/>
        </p:blipFill>
        <p:spPr>
          <a:xfrm>
            <a:off x="5327061" y="4932604"/>
            <a:ext cx="1508760" cy="459307"/>
          </a:xfrm>
          <a:prstGeom prst="rect">
            <a:avLst/>
          </a:prstGeom>
          <a:noFill/>
          <a:ln>
            <a:noFill/>
          </a:ln>
        </p:spPr>
      </p:pic>
      <p:pic>
        <p:nvPicPr>
          <p:cNvPr id="778" name="Google Shape;778;p11"/>
          <p:cNvPicPr preferRelativeResize="0"/>
          <p:nvPr/>
        </p:nvPicPr>
        <p:blipFill rotWithShape="1">
          <a:blip r:embed="rId10">
            <a:alphaModFix/>
          </a:blip>
          <a:srcRect b="10804" l="13799" r="12397" t="12822"/>
          <a:stretch/>
        </p:blipFill>
        <p:spPr>
          <a:xfrm>
            <a:off x="3822637" y="3143585"/>
            <a:ext cx="1508760" cy="1083527"/>
          </a:xfrm>
          <a:prstGeom prst="rect">
            <a:avLst/>
          </a:prstGeom>
          <a:noFill/>
          <a:ln>
            <a:noFill/>
          </a:ln>
        </p:spPr>
      </p:pic>
      <p:pic>
        <p:nvPicPr>
          <p:cNvPr id="779" name="Google Shape;779;p11"/>
          <p:cNvPicPr preferRelativeResize="0"/>
          <p:nvPr/>
        </p:nvPicPr>
        <p:blipFill rotWithShape="1">
          <a:blip r:embed="rId11">
            <a:alphaModFix/>
          </a:blip>
          <a:srcRect b="34749" l="19054" r="17473" t="36198"/>
          <a:stretch/>
        </p:blipFill>
        <p:spPr>
          <a:xfrm>
            <a:off x="3701205" y="4316748"/>
            <a:ext cx="1508760" cy="419047"/>
          </a:xfrm>
          <a:prstGeom prst="rect">
            <a:avLst/>
          </a:prstGeom>
          <a:noFill/>
          <a:ln>
            <a:noFill/>
          </a:ln>
        </p:spPr>
      </p:pic>
      <p:pic>
        <p:nvPicPr>
          <p:cNvPr id="780" name="Google Shape;780;p11"/>
          <p:cNvPicPr preferRelativeResize="0"/>
          <p:nvPr/>
        </p:nvPicPr>
        <p:blipFill rotWithShape="1">
          <a:blip r:embed="rId12">
            <a:alphaModFix/>
          </a:blip>
          <a:srcRect b="23705" l="5976" r="7413" t="24138"/>
          <a:stretch/>
        </p:blipFill>
        <p:spPr>
          <a:xfrm>
            <a:off x="489832" y="5673233"/>
            <a:ext cx="1508760" cy="500948"/>
          </a:xfrm>
          <a:prstGeom prst="rect">
            <a:avLst/>
          </a:prstGeom>
          <a:noFill/>
          <a:ln>
            <a:noFill/>
          </a:ln>
        </p:spPr>
      </p:pic>
      <p:pic>
        <p:nvPicPr>
          <p:cNvPr id="781" name="Google Shape;781;p11"/>
          <p:cNvPicPr preferRelativeResize="0"/>
          <p:nvPr/>
        </p:nvPicPr>
        <p:blipFill rotWithShape="1">
          <a:blip r:embed="rId13">
            <a:alphaModFix/>
          </a:blip>
          <a:srcRect b="12061" l="5598" r="5400" t="11688"/>
          <a:stretch/>
        </p:blipFill>
        <p:spPr>
          <a:xfrm>
            <a:off x="8514531" y="3194385"/>
            <a:ext cx="1508760" cy="519618"/>
          </a:xfrm>
          <a:prstGeom prst="rect">
            <a:avLst/>
          </a:prstGeom>
          <a:noFill/>
          <a:ln>
            <a:noFill/>
          </a:ln>
        </p:spPr>
      </p:pic>
      <p:pic>
        <p:nvPicPr>
          <p:cNvPr id="782" name="Google Shape;782;p11"/>
          <p:cNvPicPr preferRelativeResize="0"/>
          <p:nvPr/>
        </p:nvPicPr>
        <p:blipFill rotWithShape="1">
          <a:blip r:embed="rId14">
            <a:alphaModFix/>
          </a:blip>
          <a:srcRect b="0" l="0" r="0" t="0"/>
          <a:stretch/>
        </p:blipFill>
        <p:spPr>
          <a:xfrm>
            <a:off x="8511020" y="3881834"/>
            <a:ext cx="1508760" cy="1241385"/>
          </a:xfrm>
          <a:prstGeom prst="rect">
            <a:avLst/>
          </a:prstGeom>
          <a:noFill/>
          <a:ln>
            <a:noFill/>
          </a:ln>
        </p:spPr>
      </p:pic>
      <p:pic>
        <p:nvPicPr>
          <p:cNvPr id="783" name="Google Shape;783;p11"/>
          <p:cNvPicPr preferRelativeResize="0"/>
          <p:nvPr/>
        </p:nvPicPr>
        <p:blipFill rotWithShape="1">
          <a:blip r:embed="rId15">
            <a:alphaModFix/>
          </a:blip>
          <a:srcRect b="11450" l="0" r="67699" t="16669"/>
          <a:stretch/>
        </p:blipFill>
        <p:spPr>
          <a:xfrm>
            <a:off x="5319691" y="3684604"/>
            <a:ext cx="1508760" cy="745500"/>
          </a:xfrm>
          <a:prstGeom prst="rect">
            <a:avLst/>
          </a:prstGeom>
          <a:noFill/>
          <a:ln>
            <a:noFill/>
          </a:ln>
        </p:spPr>
      </p:pic>
      <p:pic>
        <p:nvPicPr>
          <p:cNvPr id="784" name="Google Shape;784;p11"/>
          <p:cNvPicPr preferRelativeResize="0"/>
          <p:nvPr/>
        </p:nvPicPr>
        <p:blipFill rotWithShape="1">
          <a:blip r:embed="rId16">
            <a:alphaModFix/>
          </a:blip>
          <a:srcRect b="31817" l="0" r="0" t="0"/>
          <a:stretch/>
        </p:blipFill>
        <p:spPr>
          <a:xfrm>
            <a:off x="10096675" y="4719526"/>
            <a:ext cx="1508760" cy="1028703"/>
          </a:xfrm>
          <a:prstGeom prst="rect">
            <a:avLst/>
          </a:prstGeom>
          <a:noFill/>
          <a:ln>
            <a:noFill/>
          </a:ln>
        </p:spPr>
      </p:pic>
      <p:pic>
        <p:nvPicPr>
          <p:cNvPr id="785" name="Google Shape;785;p11"/>
          <p:cNvPicPr preferRelativeResize="0"/>
          <p:nvPr/>
        </p:nvPicPr>
        <p:blipFill rotWithShape="1">
          <a:blip r:embed="rId17">
            <a:alphaModFix/>
          </a:blip>
          <a:srcRect b="19239" l="5579" r="2793" t="20310"/>
          <a:stretch/>
        </p:blipFill>
        <p:spPr>
          <a:xfrm>
            <a:off x="10096673" y="5800148"/>
            <a:ext cx="1508760" cy="444439"/>
          </a:xfrm>
          <a:prstGeom prst="rect">
            <a:avLst/>
          </a:prstGeom>
          <a:noFill/>
          <a:ln>
            <a:noFill/>
          </a:ln>
        </p:spPr>
      </p:pic>
      <p:pic>
        <p:nvPicPr>
          <p:cNvPr id="786" name="Google Shape;786;p11"/>
          <p:cNvPicPr preferRelativeResize="0"/>
          <p:nvPr/>
        </p:nvPicPr>
        <p:blipFill rotWithShape="1">
          <a:blip r:embed="rId18">
            <a:alphaModFix/>
          </a:blip>
          <a:srcRect b="34200" l="0" r="0" t="34373"/>
          <a:stretch/>
        </p:blipFill>
        <p:spPr>
          <a:xfrm>
            <a:off x="5327061" y="5488968"/>
            <a:ext cx="1508760" cy="474153"/>
          </a:xfrm>
          <a:prstGeom prst="rect">
            <a:avLst/>
          </a:prstGeom>
          <a:noFill/>
          <a:ln>
            <a:noFill/>
          </a:ln>
        </p:spPr>
      </p:pic>
      <p:pic>
        <p:nvPicPr>
          <p:cNvPr id="787" name="Google Shape;787;p11"/>
          <p:cNvPicPr preferRelativeResize="0"/>
          <p:nvPr/>
        </p:nvPicPr>
        <p:blipFill rotWithShape="1">
          <a:blip r:embed="rId19">
            <a:alphaModFix/>
          </a:blip>
          <a:srcRect b="19452" l="19424" r="13153" t="14061"/>
          <a:stretch/>
        </p:blipFill>
        <p:spPr>
          <a:xfrm>
            <a:off x="2091660" y="3156254"/>
            <a:ext cx="1508760" cy="1483099"/>
          </a:xfrm>
          <a:prstGeom prst="rect">
            <a:avLst/>
          </a:prstGeom>
          <a:noFill/>
          <a:ln>
            <a:noFill/>
          </a:ln>
        </p:spPr>
      </p:pic>
      <p:pic>
        <p:nvPicPr>
          <p:cNvPr id="788" name="Google Shape;788;p11"/>
          <p:cNvPicPr preferRelativeResize="0"/>
          <p:nvPr/>
        </p:nvPicPr>
        <p:blipFill rotWithShape="1">
          <a:blip r:embed="rId20">
            <a:alphaModFix/>
          </a:blip>
          <a:srcRect b="0" l="0" r="0" t="0"/>
          <a:stretch/>
        </p:blipFill>
        <p:spPr>
          <a:xfrm>
            <a:off x="2091660" y="4698702"/>
            <a:ext cx="1508757" cy="429997"/>
          </a:xfrm>
          <a:prstGeom prst="rect">
            <a:avLst/>
          </a:prstGeom>
          <a:noFill/>
          <a:ln>
            <a:noFill/>
          </a:ln>
        </p:spPr>
      </p:pic>
      <p:pic>
        <p:nvPicPr>
          <p:cNvPr id="789" name="Google Shape;789;p11"/>
          <p:cNvPicPr preferRelativeResize="0"/>
          <p:nvPr/>
        </p:nvPicPr>
        <p:blipFill rotWithShape="1">
          <a:blip r:embed="rId21">
            <a:alphaModFix/>
          </a:blip>
          <a:srcRect b="0" l="0" r="0" t="0"/>
          <a:stretch/>
        </p:blipFill>
        <p:spPr>
          <a:xfrm>
            <a:off x="2138488" y="5161390"/>
            <a:ext cx="1508760" cy="643135"/>
          </a:xfrm>
          <a:prstGeom prst="rect">
            <a:avLst/>
          </a:prstGeom>
          <a:noFill/>
          <a:ln>
            <a:noFill/>
          </a:ln>
        </p:spPr>
      </p:pic>
      <p:pic>
        <p:nvPicPr>
          <p:cNvPr id="790" name="Google Shape;790;p11"/>
          <p:cNvPicPr preferRelativeResize="0"/>
          <p:nvPr/>
        </p:nvPicPr>
        <p:blipFill rotWithShape="1">
          <a:blip r:embed="rId22">
            <a:alphaModFix/>
          </a:blip>
          <a:srcRect b="27363" l="0" r="0" t="39376"/>
          <a:stretch/>
        </p:blipFill>
        <p:spPr>
          <a:xfrm>
            <a:off x="2119060" y="5836962"/>
            <a:ext cx="1508760" cy="376361"/>
          </a:xfrm>
          <a:prstGeom prst="rect">
            <a:avLst/>
          </a:prstGeom>
          <a:noFill/>
          <a:ln>
            <a:noFill/>
          </a:ln>
        </p:spPr>
      </p:pic>
      <p:pic>
        <p:nvPicPr>
          <p:cNvPr id="791" name="Google Shape;791;p11"/>
          <p:cNvPicPr preferRelativeResize="0"/>
          <p:nvPr/>
        </p:nvPicPr>
        <p:blipFill rotWithShape="1">
          <a:blip r:embed="rId23">
            <a:alphaModFix/>
          </a:blip>
          <a:srcRect b="0" l="0" r="0" t="0"/>
          <a:stretch/>
        </p:blipFill>
        <p:spPr>
          <a:xfrm>
            <a:off x="6917111" y="5363045"/>
            <a:ext cx="1508760" cy="611143"/>
          </a:xfrm>
          <a:prstGeom prst="rect">
            <a:avLst/>
          </a:prstGeom>
          <a:noFill/>
          <a:ln>
            <a:noFill/>
          </a:ln>
        </p:spPr>
      </p:pic>
      <p:pic>
        <p:nvPicPr>
          <p:cNvPr id="792" name="Google Shape;792;p11"/>
          <p:cNvPicPr preferRelativeResize="0"/>
          <p:nvPr/>
        </p:nvPicPr>
        <p:blipFill rotWithShape="1">
          <a:blip r:embed="rId24">
            <a:alphaModFix/>
          </a:blip>
          <a:srcRect b="0" l="12535" r="13759" t="0"/>
          <a:stretch/>
        </p:blipFill>
        <p:spPr>
          <a:xfrm>
            <a:off x="10096675" y="3200501"/>
            <a:ext cx="1508760" cy="1467091"/>
          </a:xfrm>
          <a:prstGeom prst="rect">
            <a:avLst/>
          </a:prstGeom>
          <a:noFill/>
          <a:ln>
            <a:noFill/>
          </a:ln>
        </p:spPr>
      </p:pic>
      <p:pic>
        <p:nvPicPr>
          <p:cNvPr id="793" name="Google Shape;793;p11"/>
          <p:cNvPicPr preferRelativeResize="0"/>
          <p:nvPr/>
        </p:nvPicPr>
        <p:blipFill rotWithShape="1">
          <a:blip r:embed="rId25">
            <a:alphaModFix/>
          </a:blip>
          <a:srcRect b="44193" l="0" r="0" t="33331"/>
          <a:stretch/>
        </p:blipFill>
        <p:spPr>
          <a:xfrm>
            <a:off x="3711505" y="5916730"/>
            <a:ext cx="1508761" cy="339053"/>
          </a:xfrm>
          <a:prstGeom prst="rect">
            <a:avLst/>
          </a:prstGeom>
          <a:noFill/>
          <a:ln>
            <a:noFill/>
          </a:ln>
        </p:spPr>
      </p:pic>
      <p:pic>
        <p:nvPicPr>
          <p:cNvPr id="794" name="Google Shape;794;p11"/>
          <p:cNvPicPr preferRelativeResize="0"/>
          <p:nvPr/>
        </p:nvPicPr>
        <p:blipFill rotWithShape="1">
          <a:blip r:embed="rId26">
            <a:alphaModFix/>
          </a:blip>
          <a:srcRect b="45606" l="0" r="0" t="0"/>
          <a:stretch/>
        </p:blipFill>
        <p:spPr>
          <a:xfrm>
            <a:off x="8523651" y="5291061"/>
            <a:ext cx="1508760" cy="299079"/>
          </a:xfrm>
          <a:prstGeom prst="rect">
            <a:avLst/>
          </a:prstGeom>
          <a:noFill/>
          <a:ln>
            <a:noFill/>
          </a:ln>
        </p:spPr>
      </p:pic>
      <p:pic>
        <p:nvPicPr>
          <p:cNvPr id="795" name="Google Shape;795;p11"/>
          <p:cNvPicPr preferRelativeResize="0"/>
          <p:nvPr/>
        </p:nvPicPr>
        <p:blipFill rotWithShape="1">
          <a:blip r:embed="rId27">
            <a:alphaModFix/>
          </a:blip>
          <a:srcRect b="0" l="0" r="0" t="0"/>
          <a:stretch/>
        </p:blipFill>
        <p:spPr>
          <a:xfrm>
            <a:off x="481316" y="3611070"/>
            <a:ext cx="1515909" cy="396203"/>
          </a:xfrm>
          <a:prstGeom prst="rect">
            <a:avLst/>
          </a:prstGeom>
          <a:noFill/>
          <a:ln>
            <a:noFill/>
          </a:ln>
        </p:spPr>
      </p:pic>
      <p:pic>
        <p:nvPicPr>
          <p:cNvPr id="796" name="Google Shape;796;p11"/>
          <p:cNvPicPr preferRelativeResize="0"/>
          <p:nvPr/>
        </p:nvPicPr>
        <p:blipFill rotWithShape="1">
          <a:blip r:embed="rId28">
            <a:alphaModFix/>
          </a:blip>
          <a:srcRect b="28395" l="10497" r="10211" t="23332"/>
          <a:stretch/>
        </p:blipFill>
        <p:spPr>
          <a:xfrm>
            <a:off x="487667" y="4136545"/>
            <a:ext cx="1503208" cy="915123"/>
          </a:xfrm>
          <a:prstGeom prst="rect">
            <a:avLst/>
          </a:prstGeom>
          <a:noFill/>
          <a:ln>
            <a:noFill/>
          </a:ln>
        </p:spPr>
      </p:pic>
      <p:pic>
        <p:nvPicPr>
          <p:cNvPr id="797" name="Google Shape;797;p11"/>
          <p:cNvPicPr preferRelativeResize="0"/>
          <p:nvPr/>
        </p:nvPicPr>
        <p:blipFill rotWithShape="1">
          <a:blip r:embed="rId29">
            <a:alphaModFix/>
          </a:blip>
          <a:srcRect b="0" l="0" r="0" t="0"/>
          <a:stretch/>
        </p:blipFill>
        <p:spPr>
          <a:xfrm>
            <a:off x="503161" y="5204771"/>
            <a:ext cx="1497188" cy="315359"/>
          </a:xfrm>
          <a:prstGeom prst="rect">
            <a:avLst/>
          </a:prstGeom>
          <a:noFill/>
          <a:ln>
            <a:noFill/>
          </a:ln>
        </p:spPr>
      </p:pic>
      <p:pic>
        <p:nvPicPr>
          <p:cNvPr id="798" name="Google Shape;798;p11"/>
          <p:cNvPicPr preferRelativeResize="0"/>
          <p:nvPr/>
        </p:nvPicPr>
        <p:blipFill rotWithShape="1">
          <a:blip r:embed="rId30">
            <a:alphaModFix/>
          </a:blip>
          <a:srcRect b="0" l="0" r="0" t="0"/>
          <a:stretch/>
        </p:blipFill>
        <p:spPr>
          <a:xfrm>
            <a:off x="3695430" y="4814219"/>
            <a:ext cx="1524834" cy="1056163"/>
          </a:xfrm>
          <a:prstGeom prst="rect">
            <a:avLst/>
          </a:prstGeom>
          <a:noFill/>
          <a:ln>
            <a:noFill/>
          </a:ln>
        </p:spPr>
      </p:pic>
      <p:pic>
        <p:nvPicPr>
          <p:cNvPr id="799" name="Google Shape;799;p11"/>
          <p:cNvPicPr preferRelativeResize="0"/>
          <p:nvPr/>
        </p:nvPicPr>
        <p:blipFill rotWithShape="1">
          <a:blip r:embed="rId31">
            <a:alphaModFix/>
          </a:blip>
          <a:srcRect b="0" l="0" r="0" t="0"/>
          <a:stretch/>
        </p:blipFill>
        <p:spPr>
          <a:xfrm>
            <a:off x="510961" y="3141524"/>
            <a:ext cx="1468199" cy="3734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5195e422c4_1_194"/>
          <p:cNvSpPr txBox="1"/>
          <p:nvPr>
            <p:ph type="title"/>
          </p:nvPr>
        </p:nvSpPr>
        <p:spPr>
          <a:xfrm>
            <a:off x="361537" y="219773"/>
            <a:ext cx="11487600" cy="549900"/>
          </a:xfrm>
          <a:prstGeom prst="rect">
            <a:avLst/>
          </a:prstGeom>
          <a:noFill/>
          <a:ln>
            <a:noFill/>
          </a:ln>
        </p:spPr>
        <p:txBody>
          <a:bodyPr anchorCtr="0" anchor="t" bIns="60925" lIns="121900" spcFirstLastPara="1" rIns="121900" wrap="square" tIns="60925">
            <a:noAutofit/>
          </a:bodyPr>
          <a:lstStyle/>
          <a:p>
            <a:pPr indent="0" lvl="0" marL="0" rtl="0" algn="ctr">
              <a:lnSpc>
                <a:spcPct val="90000"/>
              </a:lnSpc>
              <a:spcBef>
                <a:spcPts val="0"/>
              </a:spcBef>
              <a:spcAft>
                <a:spcPts val="0"/>
              </a:spcAft>
              <a:buSzPts val="1900"/>
              <a:buNone/>
            </a:pPr>
            <a:r>
              <a:rPr lang="en-US">
                <a:solidFill>
                  <a:srgbClr val="FFFFFF"/>
                </a:solidFill>
              </a:rPr>
              <a:t>Databricks Accelerating Innovation</a:t>
            </a:r>
            <a:endParaRPr b="1">
              <a:latin typeface="Arial"/>
              <a:ea typeface="Arial"/>
              <a:cs typeface="Arial"/>
              <a:sym typeface="Arial"/>
            </a:endParaRPr>
          </a:p>
        </p:txBody>
      </p:sp>
      <p:sp>
        <p:nvSpPr>
          <p:cNvPr id="806" name="Google Shape;806;g5195e422c4_1_194"/>
          <p:cNvSpPr txBox="1"/>
          <p:nvPr>
            <p:ph idx="12" type="sldNum"/>
          </p:nvPr>
        </p:nvSpPr>
        <p:spPr>
          <a:xfrm>
            <a:off x="11754354" y="6334683"/>
            <a:ext cx="342900" cy="2973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807" name="Google Shape;807;g5195e422c4_1_194"/>
          <p:cNvSpPr txBox="1"/>
          <p:nvPr/>
        </p:nvSpPr>
        <p:spPr>
          <a:xfrm>
            <a:off x="3626369" y="1577212"/>
            <a:ext cx="5544000" cy="1000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Time required to process full exomes increases non-linearly as the number of Exomes increases.  Able to leverage the elasticity of the cloud and DBR</a:t>
            </a:r>
            <a:endParaRPr b="0" i="0" sz="1900" u="none" cap="none" strike="noStrike">
              <a:solidFill>
                <a:srgbClr val="000000"/>
              </a:solidFill>
              <a:latin typeface="Arial"/>
              <a:ea typeface="Arial"/>
              <a:cs typeface="Arial"/>
              <a:sym typeface="Arial"/>
            </a:endParaRPr>
          </a:p>
        </p:txBody>
      </p:sp>
      <p:sp>
        <p:nvSpPr>
          <p:cNvPr id="808" name="Google Shape;808;g5195e422c4_1_194"/>
          <p:cNvSpPr txBox="1"/>
          <p:nvPr/>
        </p:nvSpPr>
        <p:spPr>
          <a:xfrm>
            <a:off x="3626372" y="4088697"/>
            <a:ext cx="6130500" cy="1000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Necessity to ingest and transform and load a wide variety of ever changing input streams.  Traditional ETL tools couldn’t scale in performance and keep up with changes</a:t>
            </a:r>
            <a:endParaRPr b="0" i="0" sz="1900" u="none" cap="none" strike="noStrike">
              <a:solidFill>
                <a:srgbClr val="000000"/>
              </a:solidFill>
              <a:latin typeface="Arial"/>
              <a:ea typeface="Arial"/>
              <a:cs typeface="Arial"/>
              <a:sym typeface="Arial"/>
            </a:endParaRPr>
          </a:p>
        </p:txBody>
      </p:sp>
      <p:sp>
        <p:nvSpPr>
          <p:cNvPr id="809" name="Google Shape;809;g5195e422c4_1_194"/>
          <p:cNvSpPr txBox="1"/>
          <p:nvPr/>
        </p:nvSpPr>
        <p:spPr>
          <a:xfrm>
            <a:off x="3626372" y="5367327"/>
            <a:ext cx="5703300" cy="11079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Predictive maintenance and age of aircraft use case based off of sensor and telemetry data collected during operations. </a:t>
            </a:r>
            <a:endParaRPr b="0" i="0" sz="1900" u="none" cap="none" strike="noStrike">
              <a:solidFill>
                <a:schemeClr val="lt1"/>
              </a:solidFill>
              <a:latin typeface="Arial"/>
              <a:ea typeface="Arial"/>
              <a:cs typeface="Arial"/>
              <a:sym typeface="Arial"/>
            </a:endParaRPr>
          </a:p>
        </p:txBody>
      </p:sp>
      <p:sp>
        <p:nvSpPr>
          <p:cNvPr id="810" name="Google Shape;810;g5195e422c4_1_194"/>
          <p:cNvSpPr/>
          <p:nvPr/>
        </p:nvSpPr>
        <p:spPr>
          <a:xfrm>
            <a:off x="5937623" y="3538380"/>
            <a:ext cx="316800" cy="492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sp>
        <p:nvSpPr>
          <p:cNvPr id="811" name="Google Shape;811;g5195e422c4_1_194"/>
          <p:cNvSpPr txBox="1"/>
          <p:nvPr/>
        </p:nvSpPr>
        <p:spPr>
          <a:xfrm>
            <a:off x="3626371" y="2752441"/>
            <a:ext cx="6130500" cy="1000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Required a solution that was adept at ETL, Data warehousing, and advanced analytics including NLP, machine learning, that could interface with existing infr.</a:t>
            </a:r>
            <a:endParaRPr b="0" i="0" sz="1900" u="none" cap="none" strike="noStrike">
              <a:solidFill>
                <a:schemeClr val="lt1"/>
              </a:solidFill>
              <a:latin typeface="Arial"/>
              <a:ea typeface="Arial"/>
              <a:cs typeface="Arial"/>
              <a:sym typeface="Arial"/>
            </a:endParaRPr>
          </a:p>
        </p:txBody>
      </p:sp>
      <p:sp>
        <p:nvSpPr>
          <p:cNvPr id="812" name="Google Shape;812;g5195e422c4_1_194"/>
          <p:cNvSpPr/>
          <p:nvPr/>
        </p:nvSpPr>
        <p:spPr>
          <a:xfrm>
            <a:off x="195584" y="879209"/>
            <a:ext cx="2760300" cy="593100"/>
          </a:xfrm>
          <a:prstGeom prst="homePlate">
            <a:avLst>
              <a:gd fmla="val 37379" name="adj"/>
            </a:avLst>
          </a:prstGeom>
          <a:no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1"/>
                </a:solidFill>
                <a:latin typeface="Arial"/>
                <a:ea typeface="Arial"/>
                <a:cs typeface="Arial"/>
                <a:sym typeface="Arial"/>
              </a:rPr>
              <a:t>BUSINESS DRIVER</a:t>
            </a:r>
            <a:endParaRPr b="0" i="0" sz="1900" u="none" cap="none" strike="noStrike">
              <a:solidFill>
                <a:srgbClr val="000000"/>
              </a:solidFill>
              <a:latin typeface="Arial"/>
              <a:ea typeface="Arial"/>
              <a:cs typeface="Arial"/>
              <a:sym typeface="Arial"/>
            </a:endParaRPr>
          </a:p>
        </p:txBody>
      </p:sp>
      <p:cxnSp>
        <p:nvCxnSpPr>
          <p:cNvPr id="813" name="Google Shape;813;g5195e422c4_1_194"/>
          <p:cNvCxnSpPr/>
          <p:nvPr/>
        </p:nvCxnSpPr>
        <p:spPr>
          <a:xfrm>
            <a:off x="290512" y="2705428"/>
            <a:ext cx="11291700" cy="21600"/>
          </a:xfrm>
          <a:prstGeom prst="straightConnector1">
            <a:avLst/>
          </a:prstGeom>
          <a:noFill/>
          <a:ln cap="flat" cmpd="sng" w="9525">
            <a:solidFill>
              <a:srgbClr val="949494"/>
            </a:solidFill>
            <a:prstDash val="solid"/>
            <a:round/>
            <a:headEnd len="sm" w="sm" type="none"/>
            <a:tailEnd len="sm" w="sm" type="none"/>
          </a:ln>
        </p:spPr>
      </p:cxnSp>
      <p:cxnSp>
        <p:nvCxnSpPr>
          <p:cNvPr id="814" name="Google Shape;814;g5195e422c4_1_194"/>
          <p:cNvCxnSpPr/>
          <p:nvPr/>
        </p:nvCxnSpPr>
        <p:spPr>
          <a:xfrm>
            <a:off x="290512" y="3971809"/>
            <a:ext cx="11291700" cy="21600"/>
          </a:xfrm>
          <a:prstGeom prst="straightConnector1">
            <a:avLst/>
          </a:prstGeom>
          <a:noFill/>
          <a:ln cap="flat" cmpd="sng" w="9525">
            <a:solidFill>
              <a:srgbClr val="949494"/>
            </a:solidFill>
            <a:prstDash val="solid"/>
            <a:round/>
            <a:headEnd len="sm" w="sm" type="none"/>
            <a:tailEnd len="sm" w="sm" type="none"/>
          </a:ln>
        </p:spPr>
      </p:cxnSp>
      <p:cxnSp>
        <p:nvCxnSpPr>
          <p:cNvPr id="815" name="Google Shape;815;g5195e422c4_1_194"/>
          <p:cNvCxnSpPr/>
          <p:nvPr/>
        </p:nvCxnSpPr>
        <p:spPr>
          <a:xfrm>
            <a:off x="-520421" y="5253326"/>
            <a:ext cx="11291700" cy="21600"/>
          </a:xfrm>
          <a:prstGeom prst="straightConnector1">
            <a:avLst/>
          </a:prstGeom>
          <a:noFill/>
          <a:ln cap="flat" cmpd="sng" w="9525">
            <a:solidFill>
              <a:srgbClr val="949494"/>
            </a:solidFill>
            <a:prstDash val="solid"/>
            <a:round/>
            <a:headEnd len="sm" w="sm" type="none"/>
            <a:tailEnd len="sm" w="sm" type="none"/>
          </a:ln>
        </p:spPr>
      </p:cxnSp>
      <p:cxnSp>
        <p:nvCxnSpPr>
          <p:cNvPr id="816" name="Google Shape;816;g5195e422c4_1_194"/>
          <p:cNvCxnSpPr/>
          <p:nvPr/>
        </p:nvCxnSpPr>
        <p:spPr>
          <a:xfrm>
            <a:off x="281943" y="1439048"/>
            <a:ext cx="11291700" cy="21600"/>
          </a:xfrm>
          <a:prstGeom prst="straightConnector1">
            <a:avLst/>
          </a:prstGeom>
          <a:noFill/>
          <a:ln cap="flat" cmpd="sng" w="9525">
            <a:solidFill>
              <a:srgbClr val="949494"/>
            </a:solidFill>
            <a:prstDash val="solid"/>
            <a:round/>
            <a:headEnd len="sm" w="sm" type="none"/>
            <a:tailEnd len="sm" w="sm" type="none"/>
          </a:ln>
        </p:spPr>
      </p:cxnSp>
      <p:sp>
        <p:nvSpPr>
          <p:cNvPr id="817" name="Google Shape;817;g5195e422c4_1_194"/>
          <p:cNvSpPr/>
          <p:nvPr/>
        </p:nvSpPr>
        <p:spPr>
          <a:xfrm>
            <a:off x="9902590" y="879209"/>
            <a:ext cx="1380300" cy="593100"/>
          </a:xfrm>
          <a:prstGeom prst="homePlate">
            <a:avLst>
              <a:gd fmla="val 37379" name="adj"/>
            </a:avLst>
          </a:prstGeom>
          <a:no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accent1"/>
                </a:solidFill>
                <a:latin typeface="Arial"/>
                <a:ea typeface="Arial"/>
                <a:cs typeface="Arial"/>
                <a:sym typeface="Arial"/>
              </a:rPr>
              <a:t>CLIENT</a:t>
            </a:r>
            <a:endParaRPr b="1" i="0" sz="2400" u="none" cap="none" strike="noStrike">
              <a:solidFill>
                <a:schemeClr val="accent1"/>
              </a:solidFill>
              <a:latin typeface="Arial"/>
              <a:ea typeface="Arial"/>
              <a:cs typeface="Arial"/>
              <a:sym typeface="Arial"/>
            </a:endParaRPr>
          </a:p>
        </p:txBody>
      </p:sp>
      <p:sp>
        <p:nvSpPr>
          <p:cNvPr id="818" name="Google Shape;818;g5195e422c4_1_194"/>
          <p:cNvSpPr/>
          <p:nvPr/>
        </p:nvSpPr>
        <p:spPr>
          <a:xfrm>
            <a:off x="3626372" y="867505"/>
            <a:ext cx="2997900" cy="593100"/>
          </a:xfrm>
          <a:prstGeom prst="homePlate">
            <a:avLst>
              <a:gd fmla="val 37379" name="adj"/>
            </a:avLst>
          </a:prstGeom>
          <a:no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1"/>
                </a:solidFill>
                <a:latin typeface="Arial"/>
                <a:ea typeface="Arial"/>
                <a:cs typeface="Arial"/>
                <a:sym typeface="Arial"/>
              </a:rPr>
              <a:t>DESCRIPTION</a:t>
            </a:r>
            <a:endParaRPr b="0" i="0" sz="1900" u="none" cap="none" strike="noStrike">
              <a:solidFill>
                <a:srgbClr val="000000"/>
              </a:solidFill>
              <a:latin typeface="Arial"/>
              <a:ea typeface="Arial"/>
              <a:cs typeface="Arial"/>
              <a:sym typeface="Arial"/>
            </a:endParaRPr>
          </a:p>
        </p:txBody>
      </p:sp>
      <p:sp>
        <p:nvSpPr>
          <p:cNvPr id="819" name="Google Shape;819;g5195e422c4_1_194"/>
          <p:cNvSpPr/>
          <p:nvPr/>
        </p:nvSpPr>
        <p:spPr>
          <a:xfrm>
            <a:off x="242611" y="1440513"/>
            <a:ext cx="3246900" cy="1155300"/>
          </a:xfrm>
          <a:prstGeom prst="rect">
            <a:avLst/>
          </a:prstGeom>
          <a:noFill/>
          <a:ln>
            <a:noFill/>
          </a:ln>
        </p:spPr>
        <p:txBody>
          <a:bodyPr anchorCtr="0" anchor="ctr" bIns="72000" lIns="72000" spcFirstLastPara="1" rIns="72000" wrap="square" tIns="72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C000"/>
                </a:solidFill>
                <a:latin typeface="Arial"/>
                <a:ea typeface="Arial"/>
                <a:cs typeface="Arial"/>
                <a:sym typeface="Arial"/>
              </a:rPr>
              <a:t>Genomic processing takes too long and costs too much </a:t>
            </a:r>
            <a:endParaRPr b="0" i="0" sz="1900" u="none" cap="none" strike="noStrike">
              <a:solidFill>
                <a:srgbClr val="000000"/>
              </a:solidFill>
              <a:latin typeface="Arial"/>
              <a:ea typeface="Arial"/>
              <a:cs typeface="Arial"/>
              <a:sym typeface="Arial"/>
            </a:endParaRPr>
          </a:p>
        </p:txBody>
      </p:sp>
      <p:sp>
        <p:nvSpPr>
          <p:cNvPr id="820" name="Google Shape;820;g5195e422c4_1_194"/>
          <p:cNvSpPr/>
          <p:nvPr/>
        </p:nvSpPr>
        <p:spPr>
          <a:xfrm>
            <a:off x="242609" y="2683263"/>
            <a:ext cx="3333600" cy="1155300"/>
          </a:xfrm>
          <a:prstGeom prst="rect">
            <a:avLst/>
          </a:prstGeom>
          <a:noFill/>
          <a:ln>
            <a:noFill/>
          </a:ln>
        </p:spPr>
        <p:txBody>
          <a:bodyPr anchorCtr="0" anchor="ctr" bIns="72000" lIns="72000" spcFirstLastPara="1" rIns="72000" wrap="square" tIns="72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C000"/>
                </a:solidFill>
                <a:latin typeface="Arial"/>
                <a:ea typeface="Arial"/>
                <a:cs typeface="Arial"/>
                <a:sym typeface="Arial"/>
              </a:rPr>
              <a:t>Customer receives broad set of data requiring ETL and advanced analytics</a:t>
            </a:r>
            <a:endParaRPr b="0" i="0" sz="1900" u="none" cap="none" strike="noStrike">
              <a:solidFill>
                <a:srgbClr val="000000"/>
              </a:solidFill>
              <a:latin typeface="Arial"/>
              <a:ea typeface="Arial"/>
              <a:cs typeface="Arial"/>
              <a:sym typeface="Arial"/>
            </a:endParaRPr>
          </a:p>
        </p:txBody>
      </p:sp>
      <p:sp>
        <p:nvSpPr>
          <p:cNvPr id="821" name="Google Shape;821;g5195e422c4_1_194"/>
          <p:cNvSpPr/>
          <p:nvPr/>
        </p:nvSpPr>
        <p:spPr>
          <a:xfrm>
            <a:off x="242611" y="4005719"/>
            <a:ext cx="3383700" cy="1155300"/>
          </a:xfrm>
          <a:prstGeom prst="rect">
            <a:avLst/>
          </a:prstGeom>
          <a:noFill/>
          <a:ln>
            <a:noFill/>
          </a:ln>
        </p:spPr>
        <p:txBody>
          <a:bodyPr anchorCtr="0" anchor="ctr" bIns="72000" lIns="72000" spcFirstLastPara="1" rIns="72000" wrap="square" tIns="72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C000"/>
                </a:solidFill>
                <a:latin typeface="Arial"/>
                <a:ea typeface="Arial"/>
                <a:cs typeface="Arial"/>
                <a:sym typeface="Arial"/>
              </a:rPr>
              <a:t>Massive ETL process with constantly changing input formats</a:t>
            </a:r>
            <a:endParaRPr b="0" i="0" sz="1900" u="none" cap="none" strike="noStrike">
              <a:solidFill>
                <a:srgbClr val="000000"/>
              </a:solidFill>
              <a:latin typeface="Arial"/>
              <a:ea typeface="Arial"/>
              <a:cs typeface="Arial"/>
              <a:sym typeface="Arial"/>
            </a:endParaRPr>
          </a:p>
        </p:txBody>
      </p:sp>
      <p:sp>
        <p:nvSpPr>
          <p:cNvPr id="822" name="Google Shape;822;g5195e422c4_1_194"/>
          <p:cNvSpPr/>
          <p:nvPr/>
        </p:nvSpPr>
        <p:spPr>
          <a:xfrm>
            <a:off x="242611" y="5197026"/>
            <a:ext cx="3246900" cy="1155300"/>
          </a:xfrm>
          <a:prstGeom prst="rect">
            <a:avLst/>
          </a:prstGeom>
          <a:noFill/>
          <a:ln>
            <a:noFill/>
          </a:ln>
        </p:spPr>
        <p:txBody>
          <a:bodyPr anchorCtr="0" anchor="ctr" bIns="72000" lIns="72000" spcFirstLastPara="1" rIns="72000" wrap="square" tIns="72000">
            <a:noAutofit/>
          </a:bodyPr>
          <a:lstStyle/>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FFC000"/>
              </a:solidFill>
              <a:latin typeface="Arial"/>
              <a:ea typeface="Arial"/>
              <a:cs typeface="Arial"/>
              <a:sym typeface="Arial"/>
            </a:endParaRPr>
          </a:p>
        </p:txBody>
      </p:sp>
      <p:pic>
        <p:nvPicPr>
          <p:cNvPr id="823" name="Google Shape;823;g5195e422c4_1_194"/>
          <p:cNvPicPr preferRelativeResize="0"/>
          <p:nvPr/>
        </p:nvPicPr>
        <p:blipFill rotWithShape="1">
          <a:blip r:embed="rId3">
            <a:alphaModFix/>
          </a:blip>
          <a:srcRect b="0" l="0" r="0" t="0"/>
          <a:stretch/>
        </p:blipFill>
        <p:spPr>
          <a:xfrm>
            <a:off x="10029704" y="2807811"/>
            <a:ext cx="1155617" cy="1155617"/>
          </a:xfrm>
          <a:prstGeom prst="rect">
            <a:avLst/>
          </a:prstGeom>
          <a:noFill/>
          <a:ln>
            <a:noFill/>
          </a:ln>
        </p:spPr>
      </p:pic>
      <p:pic>
        <p:nvPicPr>
          <p:cNvPr id="824" name="Google Shape;824;g5195e422c4_1_194"/>
          <p:cNvPicPr preferRelativeResize="0"/>
          <p:nvPr/>
        </p:nvPicPr>
        <p:blipFill rotWithShape="1">
          <a:blip r:embed="rId4">
            <a:alphaModFix/>
          </a:blip>
          <a:srcRect b="0" l="0" r="0" t="0"/>
          <a:stretch/>
        </p:blipFill>
        <p:spPr>
          <a:xfrm>
            <a:off x="9902590" y="1594477"/>
            <a:ext cx="1282732" cy="1124964"/>
          </a:xfrm>
          <a:prstGeom prst="rect">
            <a:avLst/>
          </a:prstGeom>
          <a:noFill/>
          <a:ln>
            <a:noFill/>
          </a:ln>
        </p:spPr>
      </p:pic>
      <p:pic>
        <p:nvPicPr>
          <p:cNvPr id="825" name="Google Shape;825;g5195e422c4_1_194"/>
          <p:cNvPicPr preferRelativeResize="0"/>
          <p:nvPr/>
        </p:nvPicPr>
        <p:blipFill rotWithShape="1">
          <a:blip r:embed="rId5">
            <a:alphaModFix/>
          </a:blip>
          <a:srcRect b="0" l="0" r="0" t="0"/>
          <a:stretch/>
        </p:blipFill>
        <p:spPr>
          <a:xfrm>
            <a:off x="9600205" y="4271780"/>
            <a:ext cx="2050268" cy="794478"/>
          </a:xfrm>
          <a:prstGeom prst="rect">
            <a:avLst/>
          </a:prstGeom>
          <a:noFill/>
          <a:ln>
            <a:noFill/>
          </a:ln>
        </p:spPr>
      </p:pic>
      <p:pic>
        <p:nvPicPr>
          <p:cNvPr id="826" name="Google Shape;826;g5195e422c4_1_194"/>
          <p:cNvPicPr preferRelativeResize="0"/>
          <p:nvPr/>
        </p:nvPicPr>
        <p:blipFill rotWithShape="1">
          <a:blip r:embed="rId6">
            <a:alphaModFix/>
          </a:blip>
          <a:srcRect b="0" l="0" r="0" t="0"/>
          <a:stretch/>
        </p:blipFill>
        <p:spPr>
          <a:xfrm>
            <a:off x="9981368" y="5431835"/>
            <a:ext cx="1203953" cy="1008353"/>
          </a:xfrm>
          <a:prstGeom prst="rect">
            <a:avLst/>
          </a:prstGeom>
          <a:noFill/>
          <a:ln>
            <a:noFill/>
          </a:ln>
        </p:spPr>
      </p:pic>
      <p:sp>
        <p:nvSpPr>
          <p:cNvPr id="827" name="Google Shape;827;g5195e422c4_1_194"/>
          <p:cNvSpPr/>
          <p:nvPr/>
        </p:nvSpPr>
        <p:spPr>
          <a:xfrm>
            <a:off x="195584" y="5259902"/>
            <a:ext cx="3383700" cy="1155300"/>
          </a:xfrm>
          <a:prstGeom prst="rect">
            <a:avLst/>
          </a:prstGeom>
          <a:noFill/>
          <a:ln>
            <a:noFill/>
          </a:ln>
        </p:spPr>
        <p:txBody>
          <a:bodyPr anchorCtr="0" anchor="ctr" bIns="72000" lIns="72000" spcFirstLastPara="1" rIns="72000" wrap="square" tIns="72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C000"/>
                </a:solidFill>
                <a:latin typeface="Arial"/>
                <a:ea typeface="Arial"/>
                <a:cs typeface="Arial"/>
                <a:sym typeface="Arial"/>
              </a:rPr>
              <a:t>Generalized data analytic solution for all mission centers</a:t>
            </a:r>
            <a:endParaRPr b="0" i="0" sz="19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2"/>
          <p:cNvSpPr txBox="1"/>
          <p:nvPr>
            <p:ph type="title"/>
          </p:nvPr>
        </p:nvSpPr>
        <p:spPr>
          <a:xfrm>
            <a:off x="361536" y="219772"/>
            <a:ext cx="11487600" cy="549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750"/>
              </a:spcBef>
              <a:spcAft>
                <a:spcPts val="0"/>
              </a:spcAft>
              <a:buClr>
                <a:srgbClr val="000000"/>
              </a:buClr>
              <a:buSzPts val="1400"/>
              <a:buFont typeface="Arial"/>
              <a:buNone/>
            </a:pPr>
            <a:r>
              <a:rPr b="0" lang="en-US">
                <a:latin typeface="Arial"/>
                <a:ea typeface="Arial"/>
                <a:cs typeface="Arial"/>
                <a:sym typeface="Arial"/>
              </a:rPr>
              <a:t>Customer Case Study</a:t>
            </a:r>
            <a:endParaRPr b="0" i="0" sz="4000" u="none" cap="none" strike="noStrike">
              <a:solidFill>
                <a:schemeClr val="lt1"/>
              </a:solidFill>
              <a:latin typeface="Arial"/>
              <a:ea typeface="Arial"/>
              <a:cs typeface="Arial"/>
              <a:sym typeface="Arial"/>
            </a:endParaRPr>
          </a:p>
        </p:txBody>
      </p:sp>
      <p:sp>
        <p:nvSpPr>
          <p:cNvPr id="834" name="Google Shape;834;p12"/>
          <p:cNvSpPr txBox="1"/>
          <p:nvPr>
            <p:ph idx="12" type="sldNum"/>
          </p:nvPr>
        </p:nvSpPr>
        <p:spPr>
          <a:xfrm>
            <a:off x="11754355" y="6446442"/>
            <a:ext cx="342900" cy="2973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Calibri"/>
                <a:ea typeface="Calibri"/>
                <a:cs typeface="Calibri"/>
                <a:sym typeface="Calibri"/>
              </a:rPr>
              <a:t>‹#›</a:t>
            </a:fld>
            <a:endParaRPr b="0" i="0" sz="1000" u="none" cap="none" strike="noStrike">
              <a:solidFill>
                <a:schemeClr val="lt1"/>
              </a:solidFill>
              <a:latin typeface="Calibri"/>
              <a:ea typeface="Calibri"/>
              <a:cs typeface="Calibri"/>
              <a:sym typeface="Calibri"/>
            </a:endParaRPr>
          </a:p>
        </p:txBody>
      </p:sp>
      <p:sp>
        <p:nvSpPr>
          <p:cNvPr id="835" name="Google Shape;835;p12"/>
          <p:cNvSpPr txBox="1"/>
          <p:nvPr/>
        </p:nvSpPr>
        <p:spPr>
          <a:xfrm>
            <a:off x="3473971" y="2369239"/>
            <a:ext cx="79734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33"/>
              <a:buFont typeface="Arial"/>
              <a:buNone/>
            </a:pPr>
            <a:r>
              <a:rPr b="0" i="0" lang="en-US" sz="2133" u="none" cap="none" strike="noStrike">
                <a:solidFill>
                  <a:schemeClr val="lt1"/>
                </a:solidFill>
                <a:latin typeface="Arial"/>
                <a:ea typeface="Arial"/>
                <a:cs typeface="Arial"/>
                <a:sym typeface="Arial"/>
              </a:rPr>
              <a:t>Analyze IoT data to predict switch failures and keep customers online</a:t>
            </a:r>
            <a:endParaRPr b="0" i="0" sz="1400" u="none" cap="none" strike="noStrike">
              <a:solidFill>
                <a:srgbClr val="000000"/>
              </a:solidFill>
              <a:latin typeface="Arial"/>
              <a:ea typeface="Arial"/>
              <a:cs typeface="Arial"/>
              <a:sym typeface="Arial"/>
            </a:endParaRPr>
          </a:p>
        </p:txBody>
      </p:sp>
      <p:sp>
        <p:nvSpPr>
          <p:cNvPr id="836" name="Google Shape;836;p12"/>
          <p:cNvSpPr txBox="1"/>
          <p:nvPr/>
        </p:nvSpPr>
        <p:spPr>
          <a:xfrm>
            <a:off x="3473971" y="4458250"/>
            <a:ext cx="82062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33"/>
              <a:buFont typeface="Arial"/>
              <a:buNone/>
            </a:pPr>
            <a:r>
              <a:rPr b="0" i="0" lang="en-US" sz="2133" u="none" cap="none" strike="noStrike">
                <a:solidFill>
                  <a:schemeClr val="lt1"/>
                </a:solidFill>
                <a:latin typeface="Arial"/>
                <a:ea typeface="Arial"/>
                <a:cs typeface="Arial"/>
                <a:sym typeface="Arial"/>
              </a:rPr>
              <a:t>2 million switch records took 6 hours to process. Increased to 10 billion records with Databricks</a:t>
            </a:r>
            <a:endParaRPr b="0" i="0" sz="1400" u="none" cap="none" strike="noStrike">
              <a:solidFill>
                <a:srgbClr val="000000"/>
              </a:solidFill>
              <a:latin typeface="Arial"/>
              <a:ea typeface="Arial"/>
              <a:cs typeface="Arial"/>
              <a:sym typeface="Arial"/>
            </a:endParaRPr>
          </a:p>
        </p:txBody>
      </p:sp>
      <p:sp>
        <p:nvSpPr>
          <p:cNvPr id="837" name="Google Shape;837;p12"/>
          <p:cNvSpPr txBox="1"/>
          <p:nvPr/>
        </p:nvSpPr>
        <p:spPr>
          <a:xfrm>
            <a:off x="3473971" y="1435049"/>
            <a:ext cx="55608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33"/>
              <a:buFont typeface="Arial"/>
              <a:buNone/>
            </a:pPr>
            <a:r>
              <a:rPr b="0" i="0" lang="en-US" sz="2133" u="none" cap="none" strike="noStrike">
                <a:solidFill>
                  <a:schemeClr val="lt1"/>
                </a:solidFill>
                <a:latin typeface="Arial"/>
                <a:ea typeface="Arial"/>
                <a:cs typeface="Arial"/>
                <a:sym typeface="Arial"/>
              </a:rPr>
              <a:t>INDUSTRY:  MANUFACTURING</a:t>
            </a:r>
            <a:endParaRPr b="0" i="0" sz="1400" u="none" cap="none" strike="noStrike">
              <a:solidFill>
                <a:srgbClr val="000000"/>
              </a:solidFill>
              <a:latin typeface="Arial"/>
              <a:ea typeface="Arial"/>
              <a:cs typeface="Arial"/>
              <a:sym typeface="Arial"/>
            </a:endParaRPr>
          </a:p>
        </p:txBody>
      </p:sp>
      <p:sp>
        <p:nvSpPr>
          <p:cNvPr id="838" name="Google Shape;838;p12"/>
          <p:cNvSpPr txBox="1"/>
          <p:nvPr/>
        </p:nvSpPr>
        <p:spPr>
          <a:xfrm>
            <a:off x="3473972" y="5500796"/>
            <a:ext cx="7973400" cy="74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33"/>
              <a:buFont typeface="Arial"/>
              <a:buNone/>
            </a:pPr>
            <a:r>
              <a:rPr b="1" i="0" lang="en-US" sz="2133" u="none" cap="none" strike="noStrike">
                <a:solidFill>
                  <a:srgbClr val="1EA3B5"/>
                </a:solidFill>
                <a:latin typeface="Arial"/>
                <a:ea typeface="Arial"/>
                <a:cs typeface="Arial"/>
                <a:sym typeface="Arial"/>
              </a:rPr>
              <a:t>10 billion records processed in 14 minutes </a:t>
            </a:r>
            <a:r>
              <a:rPr b="0" i="0" lang="en-US" sz="2133" u="none" cap="none" strike="noStrike">
                <a:solidFill>
                  <a:schemeClr val="lt1"/>
                </a:solidFill>
                <a:latin typeface="Arial"/>
                <a:ea typeface="Arial"/>
                <a:cs typeface="Arial"/>
                <a:sym typeface="Arial"/>
              </a:rPr>
              <a:t>and a 94% detection rate meant 25,000 homes were kept online resulting in a better customer experience  </a:t>
            </a:r>
            <a:endParaRPr b="0" i="0" sz="1400" u="none" cap="none" strike="noStrike">
              <a:solidFill>
                <a:srgbClr val="000000"/>
              </a:solidFill>
              <a:latin typeface="Arial"/>
              <a:ea typeface="Arial"/>
              <a:cs typeface="Arial"/>
              <a:sym typeface="Arial"/>
            </a:endParaRPr>
          </a:p>
        </p:txBody>
      </p:sp>
      <p:sp>
        <p:nvSpPr>
          <p:cNvPr id="839" name="Google Shape;839;p12"/>
          <p:cNvSpPr/>
          <p:nvPr/>
        </p:nvSpPr>
        <p:spPr>
          <a:xfrm>
            <a:off x="5937623" y="3650140"/>
            <a:ext cx="2472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sp>
        <p:nvSpPr>
          <p:cNvPr id="840" name="Google Shape;840;p12"/>
          <p:cNvSpPr txBox="1"/>
          <p:nvPr/>
        </p:nvSpPr>
        <p:spPr>
          <a:xfrm>
            <a:off x="3473971" y="3260289"/>
            <a:ext cx="7973400" cy="74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33"/>
              <a:buFont typeface="Arial"/>
              <a:buNone/>
            </a:pPr>
            <a:r>
              <a:rPr b="0" i="0" lang="en-US" sz="2133" u="none" cap="none" strike="noStrike">
                <a:solidFill>
                  <a:schemeClr val="lt1"/>
                </a:solidFill>
                <a:latin typeface="Arial"/>
                <a:ea typeface="Arial"/>
                <a:cs typeface="Arial"/>
                <a:sym typeface="Arial"/>
              </a:rPr>
              <a:t>Inefficient detection of equipment failures resulted in a 60% detection rate of failures, leaving customers with more downtime</a:t>
            </a:r>
            <a:endParaRPr b="0" i="0" sz="1400" u="none" cap="none" strike="noStrike">
              <a:solidFill>
                <a:srgbClr val="000000"/>
              </a:solidFill>
              <a:latin typeface="Arial"/>
              <a:ea typeface="Arial"/>
              <a:cs typeface="Arial"/>
              <a:sym typeface="Arial"/>
            </a:endParaRPr>
          </a:p>
        </p:txBody>
      </p:sp>
      <p:sp>
        <p:nvSpPr>
          <p:cNvPr id="841" name="Google Shape;841;p12"/>
          <p:cNvSpPr/>
          <p:nvPr/>
        </p:nvSpPr>
        <p:spPr>
          <a:xfrm>
            <a:off x="358903" y="3287721"/>
            <a:ext cx="3369300" cy="5934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1"/>
                </a:solidFill>
                <a:latin typeface="Arial"/>
                <a:ea typeface="Arial"/>
                <a:cs typeface="Arial"/>
                <a:sym typeface="Arial"/>
              </a:rPr>
              <a:t>CHALLENGE</a:t>
            </a:r>
            <a:endParaRPr b="0" i="0" sz="1400" u="none" cap="none" strike="noStrike">
              <a:solidFill>
                <a:srgbClr val="000000"/>
              </a:solidFill>
              <a:latin typeface="Arial"/>
              <a:ea typeface="Arial"/>
              <a:cs typeface="Arial"/>
              <a:sym typeface="Arial"/>
            </a:endParaRPr>
          </a:p>
        </p:txBody>
      </p:sp>
      <p:sp>
        <p:nvSpPr>
          <p:cNvPr id="842" name="Google Shape;842;p12"/>
          <p:cNvSpPr/>
          <p:nvPr/>
        </p:nvSpPr>
        <p:spPr>
          <a:xfrm>
            <a:off x="358903" y="2289841"/>
            <a:ext cx="1884300" cy="5934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1"/>
                </a:solidFill>
                <a:latin typeface="Arial"/>
                <a:ea typeface="Arial"/>
                <a:cs typeface="Arial"/>
                <a:sym typeface="Arial"/>
              </a:rPr>
              <a:t>GOAL</a:t>
            </a:r>
            <a:endParaRPr b="0" i="0" sz="1400" u="none" cap="none" strike="noStrike">
              <a:solidFill>
                <a:srgbClr val="000000"/>
              </a:solidFill>
              <a:latin typeface="Arial"/>
              <a:ea typeface="Arial"/>
              <a:cs typeface="Arial"/>
              <a:sym typeface="Arial"/>
            </a:endParaRPr>
          </a:p>
        </p:txBody>
      </p:sp>
      <p:sp>
        <p:nvSpPr>
          <p:cNvPr id="843" name="Google Shape;843;p12"/>
          <p:cNvSpPr/>
          <p:nvPr/>
        </p:nvSpPr>
        <p:spPr>
          <a:xfrm>
            <a:off x="339680" y="4410983"/>
            <a:ext cx="1896900" cy="5934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1"/>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844" name="Google Shape;844;p12"/>
          <p:cNvSpPr/>
          <p:nvPr/>
        </p:nvSpPr>
        <p:spPr>
          <a:xfrm>
            <a:off x="387349" y="5480857"/>
            <a:ext cx="3336300" cy="5934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1"/>
                </a:solidFill>
                <a:latin typeface="Arial"/>
                <a:ea typeface="Arial"/>
                <a:cs typeface="Arial"/>
                <a:sym typeface="Arial"/>
              </a:rPr>
              <a:t>DATABRICKS IMPACT</a:t>
            </a:r>
            <a:endParaRPr b="0" i="0" sz="1400" u="none" cap="none" strike="noStrike">
              <a:solidFill>
                <a:srgbClr val="000000"/>
              </a:solidFill>
              <a:latin typeface="Arial"/>
              <a:ea typeface="Arial"/>
              <a:cs typeface="Arial"/>
              <a:sym typeface="Arial"/>
            </a:endParaRPr>
          </a:p>
        </p:txBody>
      </p:sp>
      <p:cxnSp>
        <p:nvCxnSpPr>
          <p:cNvPr id="845" name="Google Shape;845;p12"/>
          <p:cNvCxnSpPr/>
          <p:nvPr/>
        </p:nvCxnSpPr>
        <p:spPr>
          <a:xfrm>
            <a:off x="290512" y="3091933"/>
            <a:ext cx="11291400" cy="21600"/>
          </a:xfrm>
          <a:prstGeom prst="straightConnector1">
            <a:avLst/>
          </a:prstGeom>
          <a:noFill/>
          <a:ln cap="flat" cmpd="sng" w="9525">
            <a:solidFill>
              <a:srgbClr val="949494"/>
            </a:solidFill>
            <a:prstDash val="solid"/>
            <a:round/>
            <a:headEnd len="sm" w="sm" type="none"/>
            <a:tailEnd len="sm" w="sm" type="none"/>
          </a:ln>
        </p:spPr>
      </p:cxnSp>
      <p:cxnSp>
        <p:nvCxnSpPr>
          <p:cNvPr id="846" name="Google Shape;846;p12"/>
          <p:cNvCxnSpPr/>
          <p:nvPr/>
        </p:nvCxnSpPr>
        <p:spPr>
          <a:xfrm>
            <a:off x="290512" y="4163033"/>
            <a:ext cx="11291400" cy="21600"/>
          </a:xfrm>
          <a:prstGeom prst="straightConnector1">
            <a:avLst/>
          </a:prstGeom>
          <a:noFill/>
          <a:ln cap="flat" cmpd="sng" w="9525">
            <a:solidFill>
              <a:srgbClr val="949494"/>
            </a:solidFill>
            <a:prstDash val="solid"/>
            <a:round/>
            <a:headEnd len="sm" w="sm" type="none"/>
            <a:tailEnd len="sm" w="sm" type="none"/>
          </a:ln>
        </p:spPr>
      </p:cxnSp>
      <p:cxnSp>
        <p:nvCxnSpPr>
          <p:cNvPr id="847" name="Google Shape;847;p12"/>
          <p:cNvCxnSpPr/>
          <p:nvPr/>
        </p:nvCxnSpPr>
        <p:spPr>
          <a:xfrm>
            <a:off x="290512" y="5226192"/>
            <a:ext cx="11291400" cy="21600"/>
          </a:xfrm>
          <a:prstGeom prst="straightConnector1">
            <a:avLst/>
          </a:prstGeom>
          <a:noFill/>
          <a:ln cap="flat" cmpd="sng" w="9525">
            <a:solidFill>
              <a:srgbClr val="949494"/>
            </a:solidFill>
            <a:prstDash val="solid"/>
            <a:round/>
            <a:headEnd len="sm" w="sm" type="none"/>
            <a:tailEnd len="sm" w="sm" type="none"/>
          </a:ln>
        </p:spPr>
      </p:cxnSp>
      <p:cxnSp>
        <p:nvCxnSpPr>
          <p:cNvPr id="848" name="Google Shape;848;p12"/>
          <p:cNvCxnSpPr/>
          <p:nvPr/>
        </p:nvCxnSpPr>
        <p:spPr>
          <a:xfrm>
            <a:off x="281942" y="2099054"/>
            <a:ext cx="11291400" cy="21600"/>
          </a:xfrm>
          <a:prstGeom prst="straightConnector1">
            <a:avLst/>
          </a:prstGeom>
          <a:noFill/>
          <a:ln cap="flat" cmpd="sng" w="9525">
            <a:solidFill>
              <a:srgbClr val="949494"/>
            </a:solidFill>
            <a:prstDash val="solid"/>
            <a:round/>
            <a:headEnd len="sm" w="sm" type="none"/>
            <a:tailEnd len="sm" w="sm" type="none"/>
          </a:ln>
        </p:spPr>
      </p:cxnSp>
      <p:pic>
        <p:nvPicPr>
          <p:cNvPr id="849" name="Google Shape;849;p12"/>
          <p:cNvPicPr preferRelativeResize="0"/>
          <p:nvPr/>
        </p:nvPicPr>
        <p:blipFill rotWithShape="1">
          <a:blip r:embed="rId3">
            <a:alphaModFix/>
          </a:blip>
          <a:srcRect b="0" l="0" r="0" t="0"/>
          <a:stretch/>
        </p:blipFill>
        <p:spPr>
          <a:xfrm>
            <a:off x="290513" y="1295592"/>
            <a:ext cx="3011488" cy="7612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g5195e422c4_1_153"/>
          <p:cNvSpPr txBox="1"/>
          <p:nvPr>
            <p:ph type="title"/>
          </p:nvPr>
        </p:nvSpPr>
        <p:spPr>
          <a:xfrm>
            <a:off x="290904" y="0"/>
            <a:ext cx="11414100" cy="74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4300"/>
              <a:buFont typeface="Arial"/>
              <a:buNone/>
            </a:pPr>
            <a:r>
              <a:rPr b="1" i="0" lang="en-US" sz="3200" u="none" cap="none" strike="noStrike">
                <a:solidFill>
                  <a:schemeClr val="lt1"/>
                </a:solidFill>
                <a:latin typeface="Arial"/>
                <a:ea typeface="Arial"/>
                <a:cs typeface="Arial"/>
                <a:sym typeface="Arial"/>
              </a:rPr>
              <a:t>Information Security Risk</a:t>
            </a:r>
            <a:r>
              <a:rPr b="1" lang="en-US" sz="3200"/>
              <a:t> - Example</a:t>
            </a:r>
            <a:endParaRPr b="0" i="0" sz="3200" u="none" cap="none" strike="noStrike">
              <a:solidFill>
                <a:schemeClr val="lt1"/>
              </a:solidFill>
              <a:latin typeface="Arial"/>
              <a:ea typeface="Arial"/>
              <a:cs typeface="Arial"/>
              <a:sym typeface="Arial"/>
            </a:endParaRPr>
          </a:p>
        </p:txBody>
      </p:sp>
      <p:sp>
        <p:nvSpPr>
          <p:cNvPr id="856" name="Google Shape;856;g5195e422c4_1_153"/>
          <p:cNvSpPr/>
          <p:nvPr/>
        </p:nvSpPr>
        <p:spPr>
          <a:xfrm>
            <a:off x="6513067" y="1075560"/>
            <a:ext cx="5454900" cy="2400300"/>
          </a:xfrm>
          <a:prstGeom prst="rect">
            <a:avLst/>
          </a:prstGeom>
          <a:solidFill>
            <a:schemeClr val="dk1"/>
          </a:solidFill>
          <a:ln>
            <a:noFill/>
          </a:ln>
        </p:spPr>
        <p:txBody>
          <a:bodyPr anchorCtr="0" anchor="ctr" bIns="45700" lIns="91425" spcFirstLastPara="1" rIns="91425" wrap="square" tIns="45700">
            <a:noAutofit/>
          </a:bodyPr>
          <a:lstStyle/>
          <a:p>
            <a:pPr indent="-279400" lvl="0" marL="368300" marR="0" rtl="0" algn="ctr">
              <a:lnSpc>
                <a:spcPct val="100000"/>
              </a:lnSpc>
              <a:spcBef>
                <a:spcPts val="0"/>
              </a:spcBef>
              <a:spcAft>
                <a:spcPts val="0"/>
              </a:spcAft>
              <a:buClr>
                <a:srgbClr val="000000"/>
              </a:buClr>
              <a:buSzPts val="1500"/>
              <a:buFont typeface="Arial"/>
              <a:buNone/>
            </a:pPr>
            <a:r>
              <a:t/>
            </a:r>
            <a:endParaRPr b="0" i="1" sz="1500" u="none" cap="none" strike="noStrike">
              <a:solidFill>
                <a:schemeClr val="lt1"/>
              </a:solidFill>
              <a:latin typeface="Arial"/>
              <a:ea typeface="Arial"/>
              <a:cs typeface="Arial"/>
              <a:sym typeface="Arial"/>
            </a:endParaRPr>
          </a:p>
        </p:txBody>
      </p:sp>
      <p:grpSp>
        <p:nvGrpSpPr>
          <p:cNvPr id="857" name="Google Shape;857;g5195e422c4_1_153"/>
          <p:cNvGrpSpPr/>
          <p:nvPr/>
        </p:nvGrpSpPr>
        <p:grpSpPr>
          <a:xfrm>
            <a:off x="5969188" y="906682"/>
            <a:ext cx="6222644" cy="2222466"/>
            <a:chOff x="4477001" y="680028"/>
            <a:chExt cx="4667100" cy="1666891"/>
          </a:xfrm>
        </p:grpSpPr>
        <p:sp>
          <p:nvSpPr>
            <p:cNvPr id="858" name="Google Shape;858;g5195e422c4_1_153"/>
            <p:cNvSpPr txBox="1"/>
            <p:nvPr/>
          </p:nvSpPr>
          <p:spPr>
            <a:xfrm>
              <a:off x="4477001" y="680028"/>
              <a:ext cx="4667100" cy="3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b="1" i="0" lang="en-US" sz="2100" u="sng" cap="none" strike="noStrike">
                  <a:solidFill>
                    <a:srgbClr val="62D6E6"/>
                  </a:solidFill>
                  <a:latin typeface="Arial"/>
                  <a:ea typeface="Arial"/>
                  <a:cs typeface="Arial"/>
                  <a:sym typeface="Arial"/>
                </a:rPr>
                <a:t>Positive </a:t>
              </a:r>
              <a:r>
                <a:rPr b="0" i="0" lang="en-US" sz="2300" u="sng" cap="none" strike="noStrike">
                  <a:solidFill>
                    <a:srgbClr val="62D6E6"/>
                  </a:solidFill>
                  <a:latin typeface="Arial"/>
                  <a:ea typeface="Arial"/>
                  <a:cs typeface="Arial"/>
                  <a:sym typeface="Arial"/>
                </a:rPr>
                <a:t>Business Outcomes</a:t>
              </a:r>
              <a:endParaRPr b="0" i="0" sz="1500" u="none" cap="none" strike="noStrike">
                <a:solidFill>
                  <a:srgbClr val="000000"/>
                </a:solidFill>
                <a:latin typeface="Arial"/>
                <a:ea typeface="Arial"/>
                <a:cs typeface="Arial"/>
                <a:sym typeface="Arial"/>
              </a:endParaRPr>
            </a:p>
          </p:txBody>
        </p:sp>
        <p:sp>
          <p:nvSpPr>
            <p:cNvPr id="859" name="Google Shape;859;g5195e422c4_1_153"/>
            <p:cNvSpPr txBox="1"/>
            <p:nvPr/>
          </p:nvSpPr>
          <p:spPr>
            <a:xfrm>
              <a:off x="5131159" y="1169719"/>
              <a:ext cx="3703500" cy="1177200"/>
            </a:xfrm>
            <a:prstGeom prst="rect">
              <a:avLst/>
            </a:prstGeom>
            <a:noFill/>
            <a:ln>
              <a:noFill/>
            </a:ln>
          </p:spPr>
          <p:txBody>
            <a:bodyPr anchorCtr="0" anchor="t" bIns="45700" lIns="91425" spcFirstLastPara="1" rIns="91425" wrap="square" tIns="45700">
              <a:noAutofit/>
            </a:bodyPr>
            <a:lstStyle/>
            <a:p>
              <a:pPr indent="-209550" lvl="0" marL="215900" marR="0" rtl="0" algn="l">
                <a:lnSpc>
                  <a:spcPct val="100000"/>
                </a:lnSpc>
                <a:spcBef>
                  <a:spcPts val="0"/>
                </a:spcBef>
                <a:spcAft>
                  <a:spcPts val="0"/>
                </a:spcAft>
                <a:buClr>
                  <a:schemeClr val="lt1"/>
                </a:buClr>
                <a:buSzPts val="1500"/>
                <a:buFont typeface="Arial"/>
                <a:buChar char="•"/>
              </a:pPr>
              <a:r>
                <a:rPr b="0" i="1" lang="en-US" sz="1500" u="none" cap="none" strike="noStrike">
                  <a:solidFill>
                    <a:schemeClr val="lt1"/>
                  </a:solidFill>
                  <a:latin typeface="Arial"/>
                  <a:ea typeface="Arial"/>
                  <a:cs typeface="Arial"/>
                  <a:sym typeface="Arial"/>
                </a:rPr>
                <a:t>Unification of Big Data Analytical Pipeline</a:t>
              </a:r>
              <a:endParaRPr b="0" i="0" sz="1500" u="none" cap="none" strike="noStrike">
                <a:solidFill>
                  <a:srgbClr val="000000"/>
                </a:solidFill>
                <a:latin typeface="Arial"/>
                <a:ea typeface="Arial"/>
                <a:cs typeface="Arial"/>
                <a:sym typeface="Arial"/>
              </a:endParaRPr>
            </a:p>
            <a:p>
              <a:pPr indent="-209550" lvl="0" marL="215900" marR="0" rtl="0" algn="l">
                <a:lnSpc>
                  <a:spcPct val="100000"/>
                </a:lnSpc>
                <a:spcBef>
                  <a:spcPts val="0"/>
                </a:spcBef>
                <a:spcAft>
                  <a:spcPts val="0"/>
                </a:spcAft>
                <a:buClr>
                  <a:schemeClr val="lt1"/>
                </a:buClr>
                <a:buSzPts val="1500"/>
                <a:buFont typeface="Arial"/>
                <a:buChar char="•"/>
              </a:pPr>
              <a:r>
                <a:rPr b="0" i="1" lang="en-US" sz="1500" u="none" cap="none" strike="noStrike">
                  <a:solidFill>
                    <a:schemeClr val="lt1"/>
                  </a:solidFill>
                  <a:latin typeface="Arial"/>
                  <a:ea typeface="Arial"/>
                  <a:cs typeface="Arial"/>
                  <a:sym typeface="Arial"/>
                </a:rPr>
                <a:t>Data retention of 2 years</a:t>
              </a:r>
              <a:endParaRPr b="0" i="0" sz="1500" u="none" cap="none" strike="noStrike">
                <a:solidFill>
                  <a:srgbClr val="000000"/>
                </a:solidFill>
                <a:latin typeface="Arial"/>
                <a:ea typeface="Arial"/>
                <a:cs typeface="Arial"/>
                <a:sym typeface="Arial"/>
              </a:endParaRPr>
            </a:p>
            <a:p>
              <a:pPr indent="-209550" lvl="0" marL="215900" marR="0" rtl="0" algn="l">
                <a:lnSpc>
                  <a:spcPct val="100000"/>
                </a:lnSpc>
                <a:spcBef>
                  <a:spcPts val="0"/>
                </a:spcBef>
                <a:spcAft>
                  <a:spcPts val="0"/>
                </a:spcAft>
                <a:buClr>
                  <a:schemeClr val="lt1"/>
                </a:buClr>
                <a:buSzPts val="1500"/>
                <a:buFont typeface="Arial"/>
                <a:buChar char="•"/>
              </a:pPr>
              <a:r>
                <a:rPr b="0" i="1" lang="en-US" sz="1500" u="none" cap="none" strike="noStrike">
                  <a:solidFill>
                    <a:schemeClr val="lt1"/>
                  </a:solidFill>
                  <a:latin typeface="Arial"/>
                  <a:ea typeface="Arial"/>
                  <a:cs typeface="Arial"/>
                  <a:sym typeface="Arial"/>
                </a:rPr>
                <a:t>Ingest a more comprehensive set of Data</a:t>
              </a:r>
              <a:endParaRPr b="0" i="0" sz="1500" u="none" cap="none" strike="noStrike">
                <a:solidFill>
                  <a:srgbClr val="000000"/>
                </a:solidFill>
                <a:latin typeface="Arial"/>
                <a:ea typeface="Arial"/>
                <a:cs typeface="Arial"/>
                <a:sym typeface="Arial"/>
              </a:endParaRPr>
            </a:p>
            <a:p>
              <a:pPr indent="-209550" lvl="0" marL="215900" marR="0" rtl="0" algn="l">
                <a:lnSpc>
                  <a:spcPct val="100000"/>
                </a:lnSpc>
                <a:spcBef>
                  <a:spcPts val="0"/>
                </a:spcBef>
                <a:spcAft>
                  <a:spcPts val="0"/>
                </a:spcAft>
                <a:buClr>
                  <a:schemeClr val="lt1"/>
                </a:buClr>
                <a:buSzPts val="1500"/>
                <a:buFont typeface="Arial"/>
                <a:buChar char="•"/>
              </a:pPr>
              <a:r>
                <a:rPr b="0" i="1" lang="en-US" sz="1500" u="none" cap="none" strike="noStrike">
                  <a:solidFill>
                    <a:schemeClr val="lt1"/>
                  </a:solidFill>
                  <a:latin typeface="Arial"/>
                  <a:ea typeface="Arial"/>
                  <a:cs typeface="Arial"/>
                  <a:sym typeface="Arial"/>
                </a:rPr>
                <a:t>Move from Quantitative analytics with SQL to Predictive analytics</a:t>
              </a:r>
              <a:endParaRPr b="0" i="0" sz="1500" u="none" cap="none" strike="noStrike">
                <a:solidFill>
                  <a:srgbClr val="000000"/>
                </a:solidFill>
                <a:latin typeface="Arial"/>
                <a:ea typeface="Arial"/>
                <a:cs typeface="Arial"/>
                <a:sym typeface="Arial"/>
              </a:endParaRPr>
            </a:p>
            <a:p>
              <a:pPr indent="-114300" lvl="0" marL="215900" marR="0" rtl="0" algn="l">
                <a:lnSpc>
                  <a:spcPct val="100000"/>
                </a:lnSpc>
                <a:spcBef>
                  <a:spcPts val="0"/>
                </a:spcBef>
                <a:spcAft>
                  <a:spcPts val="0"/>
                </a:spcAft>
                <a:buClr>
                  <a:srgbClr val="000000"/>
                </a:buClr>
                <a:buSzPts val="1600"/>
                <a:buFont typeface="Arial"/>
                <a:buNone/>
              </a:pPr>
              <a:r>
                <a:t/>
              </a:r>
              <a:endParaRPr b="0" i="1" sz="1500" u="none" cap="none" strike="noStrike">
                <a:solidFill>
                  <a:schemeClr val="lt1"/>
                </a:solidFill>
                <a:latin typeface="Arial"/>
                <a:ea typeface="Arial"/>
                <a:cs typeface="Arial"/>
                <a:sym typeface="Arial"/>
              </a:endParaRPr>
            </a:p>
          </p:txBody>
        </p:sp>
      </p:grpSp>
      <p:sp>
        <p:nvSpPr>
          <p:cNvPr id="860" name="Google Shape;860;g5195e422c4_1_153"/>
          <p:cNvSpPr/>
          <p:nvPr/>
        </p:nvSpPr>
        <p:spPr>
          <a:xfrm>
            <a:off x="259529" y="1046338"/>
            <a:ext cx="5454900" cy="2400300"/>
          </a:xfrm>
          <a:prstGeom prst="rect">
            <a:avLst/>
          </a:prstGeom>
          <a:solidFill>
            <a:schemeClr val="dk1"/>
          </a:solidFill>
          <a:ln>
            <a:noFill/>
          </a:ln>
        </p:spPr>
        <p:txBody>
          <a:bodyPr anchorCtr="0" anchor="ctr" bIns="45700" lIns="91425" spcFirstLastPara="1" rIns="91425" wrap="square" tIns="45700">
            <a:noAutofit/>
          </a:bodyPr>
          <a:lstStyle/>
          <a:p>
            <a:pPr indent="-279400" lvl="0" marL="368300" marR="0" rtl="0" algn="ctr">
              <a:lnSpc>
                <a:spcPct val="100000"/>
              </a:lnSpc>
              <a:spcBef>
                <a:spcPts val="0"/>
              </a:spcBef>
              <a:spcAft>
                <a:spcPts val="0"/>
              </a:spcAft>
              <a:buClr>
                <a:srgbClr val="000000"/>
              </a:buClr>
              <a:buSzPts val="1500"/>
              <a:buFont typeface="Arial"/>
              <a:buNone/>
            </a:pPr>
            <a:r>
              <a:t/>
            </a:r>
            <a:endParaRPr b="0" i="1" sz="1500" u="none" cap="none" strike="noStrike">
              <a:solidFill>
                <a:schemeClr val="lt1"/>
              </a:solidFill>
              <a:latin typeface="Arial"/>
              <a:ea typeface="Arial"/>
              <a:cs typeface="Arial"/>
              <a:sym typeface="Arial"/>
            </a:endParaRPr>
          </a:p>
        </p:txBody>
      </p:sp>
      <p:sp>
        <p:nvSpPr>
          <p:cNvPr id="861" name="Google Shape;861;g5195e422c4_1_153"/>
          <p:cNvSpPr/>
          <p:nvPr/>
        </p:nvSpPr>
        <p:spPr>
          <a:xfrm>
            <a:off x="259529" y="3635778"/>
            <a:ext cx="5454900" cy="2400300"/>
          </a:xfrm>
          <a:prstGeom prst="rect">
            <a:avLst/>
          </a:prstGeom>
          <a:solidFill>
            <a:schemeClr val="dk1"/>
          </a:solidFill>
          <a:ln>
            <a:noFill/>
          </a:ln>
        </p:spPr>
        <p:txBody>
          <a:bodyPr anchorCtr="0" anchor="ctr" bIns="45700" lIns="91425" spcFirstLastPara="1" rIns="91425" wrap="square" tIns="45700">
            <a:noAutofit/>
          </a:bodyPr>
          <a:lstStyle/>
          <a:p>
            <a:pPr indent="-279400" lvl="0" marL="368300" marR="0" rtl="0" algn="ctr">
              <a:lnSpc>
                <a:spcPct val="100000"/>
              </a:lnSpc>
              <a:spcBef>
                <a:spcPts val="0"/>
              </a:spcBef>
              <a:spcAft>
                <a:spcPts val="0"/>
              </a:spcAft>
              <a:buClr>
                <a:srgbClr val="000000"/>
              </a:buClr>
              <a:buSzPts val="1500"/>
              <a:buFont typeface="Arial"/>
              <a:buNone/>
            </a:pPr>
            <a:r>
              <a:t/>
            </a:r>
            <a:endParaRPr b="0" i="1" sz="1500" u="none" cap="none" strike="noStrike">
              <a:solidFill>
                <a:schemeClr val="lt1"/>
              </a:solidFill>
              <a:latin typeface="Arial"/>
              <a:ea typeface="Arial"/>
              <a:cs typeface="Arial"/>
              <a:sym typeface="Arial"/>
            </a:endParaRPr>
          </a:p>
        </p:txBody>
      </p:sp>
      <p:grpSp>
        <p:nvGrpSpPr>
          <p:cNvPr id="862" name="Google Shape;862;g5195e422c4_1_153"/>
          <p:cNvGrpSpPr/>
          <p:nvPr/>
        </p:nvGrpSpPr>
        <p:grpSpPr>
          <a:xfrm>
            <a:off x="-101078" y="917248"/>
            <a:ext cx="6107447" cy="2854219"/>
            <a:chOff x="-75812" y="687953"/>
            <a:chExt cx="4580700" cy="2140718"/>
          </a:xfrm>
        </p:grpSpPr>
        <p:sp>
          <p:nvSpPr>
            <p:cNvPr id="863" name="Google Shape;863;g5195e422c4_1_153"/>
            <p:cNvSpPr txBox="1"/>
            <p:nvPr/>
          </p:nvSpPr>
          <p:spPr>
            <a:xfrm>
              <a:off x="-75812" y="687953"/>
              <a:ext cx="4580700" cy="3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b="0" i="0" lang="en-US" sz="2300" u="sng" cap="none" strike="noStrike">
                  <a:solidFill>
                    <a:schemeClr val="accent2"/>
                  </a:solidFill>
                  <a:latin typeface="Arial"/>
                  <a:ea typeface="Arial"/>
                  <a:cs typeface="Arial"/>
                  <a:sym typeface="Arial"/>
                </a:rPr>
                <a:t>Business Challenges </a:t>
              </a:r>
              <a:endParaRPr b="0" i="0" sz="1500" u="none" cap="none" strike="noStrike">
                <a:solidFill>
                  <a:srgbClr val="000000"/>
                </a:solidFill>
                <a:latin typeface="Arial"/>
                <a:ea typeface="Arial"/>
                <a:cs typeface="Arial"/>
                <a:sym typeface="Arial"/>
              </a:endParaRPr>
            </a:p>
          </p:txBody>
        </p:sp>
        <p:sp>
          <p:nvSpPr>
            <p:cNvPr id="864" name="Google Shape;864;g5195e422c4_1_153"/>
            <p:cNvSpPr txBox="1"/>
            <p:nvPr/>
          </p:nvSpPr>
          <p:spPr>
            <a:xfrm>
              <a:off x="144246" y="1097371"/>
              <a:ext cx="4207800" cy="1731300"/>
            </a:xfrm>
            <a:prstGeom prst="rect">
              <a:avLst/>
            </a:prstGeom>
            <a:noFill/>
            <a:ln>
              <a:noFill/>
            </a:ln>
          </p:spPr>
          <p:txBody>
            <a:bodyPr anchorCtr="0" anchor="t" bIns="45700" lIns="91425" spcFirstLastPara="1" rIns="91425" wrap="square" tIns="45700">
              <a:noAutofit/>
            </a:bodyPr>
            <a:lstStyle/>
            <a:p>
              <a:pPr indent="-209550" lvl="0" marL="215900" marR="0" rtl="0" algn="l">
                <a:lnSpc>
                  <a:spcPct val="100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Threat Response &amp; Data Eng. Teams </a:t>
              </a:r>
              <a:r>
                <a:rPr b="0" i="0" lang="en-US" sz="1500" u="none" cap="none" strike="noStrike">
                  <a:solidFill>
                    <a:schemeClr val="accent2"/>
                  </a:solidFill>
                  <a:latin typeface="Arial"/>
                  <a:ea typeface="Arial"/>
                  <a:cs typeface="Arial"/>
                  <a:sym typeface="Arial"/>
                </a:rPr>
                <a:t>working on separate Infrastructure</a:t>
              </a:r>
              <a:endParaRPr b="0" i="1" sz="1500" u="none" cap="none" strike="noStrike">
                <a:solidFill>
                  <a:schemeClr val="accent2"/>
                </a:solidFill>
                <a:latin typeface="Arial"/>
                <a:ea typeface="Arial"/>
                <a:cs typeface="Arial"/>
                <a:sym typeface="Arial"/>
              </a:endParaRPr>
            </a:p>
            <a:p>
              <a:pPr indent="-209550" lvl="0" marL="215900" marR="0" rtl="0" algn="l">
                <a:lnSpc>
                  <a:spcPct val="100000"/>
                </a:lnSpc>
                <a:spcBef>
                  <a:spcPts val="0"/>
                </a:spcBef>
                <a:spcAft>
                  <a:spcPts val="0"/>
                </a:spcAft>
                <a:buClr>
                  <a:schemeClr val="lt1"/>
                </a:buClr>
                <a:buSzPts val="1500"/>
                <a:buFont typeface="Arial"/>
                <a:buChar char="•"/>
              </a:pPr>
              <a:r>
                <a:rPr b="0" i="1" lang="en-US" sz="1500" u="none" cap="none" strike="noStrike">
                  <a:solidFill>
                    <a:schemeClr val="lt1"/>
                  </a:solidFill>
                  <a:latin typeface="Arial"/>
                  <a:ea typeface="Arial"/>
                  <a:cs typeface="Arial"/>
                  <a:sym typeface="Arial"/>
                </a:rPr>
                <a:t>Threat Response Team has access to </a:t>
              </a:r>
              <a:r>
                <a:rPr b="0" i="1" lang="en-US" sz="1500" u="none" cap="none" strike="noStrike">
                  <a:solidFill>
                    <a:schemeClr val="accent2"/>
                  </a:solidFill>
                  <a:latin typeface="Arial"/>
                  <a:ea typeface="Arial"/>
                  <a:cs typeface="Arial"/>
                  <a:sym typeface="Arial"/>
                </a:rPr>
                <a:t>2 weeks of historical data, </a:t>
              </a:r>
              <a:r>
                <a:rPr b="0" i="1" lang="en-US" sz="1500" u="none" cap="none" strike="noStrike">
                  <a:solidFill>
                    <a:schemeClr val="lt1"/>
                  </a:solidFill>
                  <a:latin typeface="Arial"/>
                  <a:ea typeface="Arial"/>
                  <a:cs typeface="Arial"/>
                  <a:sym typeface="Arial"/>
                </a:rPr>
                <a:t>which is insufficient</a:t>
              </a:r>
              <a:r>
                <a:rPr b="0" i="1" lang="en-US" sz="1500" u="none" cap="none" strike="noStrike">
                  <a:solidFill>
                    <a:schemeClr val="accent2"/>
                  </a:solidFill>
                  <a:latin typeface="Arial"/>
                  <a:ea typeface="Arial"/>
                  <a:cs typeface="Arial"/>
                  <a:sym typeface="Arial"/>
                </a:rPr>
                <a:t> to triage and investigate potential breaches</a:t>
              </a:r>
              <a:endParaRPr b="0" i="0" sz="1500" u="none" cap="none" strike="noStrike">
                <a:solidFill>
                  <a:schemeClr val="lt1"/>
                </a:solidFill>
                <a:latin typeface="Arial"/>
                <a:ea typeface="Arial"/>
                <a:cs typeface="Arial"/>
                <a:sym typeface="Arial"/>
              </a:endParaRPr>
            </a:p>
            <a:p>
              <a:pPr indent="-209550" lvl="0" marL="215900" marR="0" rtl="0" algn="l">
                <a:lnSpc>
                  <a:spcPct val="100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Unable to ingest and ETL a large number of data sources</a:t>
              </a:r>
              <a:endParaRPr b="0" i="0" sz="1500" u="none" cap="none" strike="noStrike">
                <a:solidFill>
                  <a:srgbClr val="000000"/>
                </a:solidFill>
                <a:latin typeface="Arial"/>
                <a:ea typeface="Arial"/>
                <a:cs typeface="Arial"/>
                <a:sym typeface="Arial"/>
              </a:endParaRPr>
            </a:p>
            <a:p>
              <a:pPr indent="-209550" lvl="0" marL="215900" marR="0" rtl="0" algn="l">
                <a:lnSpc>
                  <a:spcPct val="100000"/>
                </a:lnSpc>
                <a:spcBef>
                  <a:spcPts val="0"/>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Only able to write SQL Queries – </a:t>
              </a:r>
              <a:r>
                <a:rPr b="0" i="1" lang="en-US" sz="1500" u="none" cap="none" strike="noStrike">
                  <a:solidFill>
                    <a:schemeClr val="accent2"/>
                  </a:solidFill>
                  <a:latin typeface="Arial"/>
                  <a:ea typeface="Arial"/>
                  <a:cs typeface="Arial"/>
                  <a:sym typeface="Arial"/>
                </a:rPr>
                <a:t>unable to develop more advanced</a:t>
              </a:r>
              <a:endParaRPr b="0" i="0" sz="1500" u="none" cap="none" strike="noStrike">
                <a:solidFill>
                  <a:srgbClr val="000000"/>
                </a:solidFill>
                <a:latin typeface="Arial"/>
                <a:ea typeface="Arial"/>
                <a:cs typeface="Arial"/>
                <a:sym typeface="Arial"/>
              </a:endParaRPr>
            </a:p>
            <a:p>
              <a:pPr indent="-114300" lvl="0" marL="215900" marR="0" rtl="0" algn="l">
                <a:lnSpc>
                  <a:spcPct val="100000"/>
                </a:lnSpc>
                <a:spcBef>
                  <a:spcPts val="0"/>
                </a:spcBef>
                <a:spcAft>
                  <a:spcPts val="0"/>
                </a:spcAft>
                <a:buClr>
                  <a:srgbClr val="000000"/>
                </a:buClr>
                <a:buSzPts val="1600"/>
                <a:buFont typeface="Arial"/>
                <a:buNone/>
              </a:pPr>
              <a:r>
                <a:t/>
              </a:r>
              <a:endParaRPr b="0" i="0" sz="1500" u="none" cap="none" strike="noStrike">
                <a:solidFill>
                  <a:schemeClr val="accent2"/>
                </a:solidFill>
                <a:latin typeface="Arial"/>
                <a:ea typeface="Arial"/>
                <a:cs typeface="Arial"/>
                <a:sym typeface="Arial"/>
              </a:endParaRPr>
            </a:p>
          </p:txBody>
        </p:sp>
      </p:grpSp>
      <p:cxnSp>
        <p:nvCxnSpPr>
          <p:cNvPr id="865" name="Google Shape;865;g5195e422c4_1_153"/>
          <p:cNvCxnSpPr/>
          <p:nvPr/>
        </p:nvCxnSpPr>
        <p:spPr>
          <a:xfrm>
            <a:off x="259530" y="3528020"/>
            <a:ext cx="11445300" cy="0"/>
          </a:xfrm>
          <a:prstGeom prst="straightConnector1">
            <a:avLst/>
          </a:prstGeom>
          <a:noFill/>
          <a:ln cap="flat" cmpd="sng" w="19050">
            <a:solidFill>
              <a:srgbClr val="BFBFBF"/>
            </a:solidFill>
            <a:prstDash val="solid"/>
            <a:round/>
            <a:headEnd len="sm" w="sm" type="none"/>
            <a:tailEnd len="sm" w="sm" type="none"/>
          </a:ln>
        </p:spPr>
      </p:cxnSp>
      <p:sp>
        <p:nvSpPr>
          <p:cNvPr id="866" name="Google Shape;866;g5195e422c4_1_153"/>
          <p:cNvSpPr txBox="1"/>
          <p:nvPr/>
        </p:nvSpPr>
        <p:spPr>
          <a:xfrm>
            <a:off x="563297" y="3689221"/>
            <a:ext cx="4668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b="0" i="0" lang="en-US" sz="2400" u="sng" cap="none" strike="noStrike">
                <a:solidFill>
                  <a:srgbClr val="A5A5A5"/>
                </a:solidFill>
                <a:latin typeface="Arial"/>
                <a:ea typeface="Arial"/>
                <a:cs typeface="Arial"/>
                <a:sym typeface="Arial"/>
              </a:rPr>
              <a:t>Critical Capabilities</a:t>
            </a:r>
            <a:endParaRPr b="0" i="0" sz="2300" u="sng" cap="none" strike="noStrike">
              <a:solidFill>
                <a:srgbClr val="A5A5A5"/>
              </a:solidFill>
              <a:latin typeface="Arial"/>
              <a:ea typeface="Arial"/>
              <a:cs typeface="Arial"/>
              <a:sym typeface="Arial"/>
            </a:endParaRPr>
          </a:p>
        </p:txBody>
      </p:sp>
      <p:sp>
        <p:nvSpPr>
          <p:cNvPr id="867" name="Google Shape;867;g5195e422c4_1_153"/>
          <p:cNvSpPr/>
          <p:nvPr/>
        </p:nvSpPr>
        <p:spPr>
          <a:xfrm>
            <a:off x="62148" y="6390290"/>
            <a:ext cx="1941900" cy="467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868" name="Google Shape;868;g5195e422c4_1_153"/>
          <p:cNvSpPr txBox="1"/>
          <p:nvPr/>
        </p:nvSpPr>
        <p:spPr>
          <a:xfrm>
            <a:off x="6916491" y="3645071"/>
            <a:ext cx="45135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b="1" i="0" lang="en-US" sz="2400" u="sng" cap="none" strike="noStrike">
                <a:solidFill>
                  <a:srgbClr val="92D050"/>
                </a:solidFill>
                <a:latin typeface="Arial"/>
                <a:ea typeface="Arial"/>
                <a:cs typeface="Arial"/>
                <a:sym typeface="Arial"/>
              </a:rPr>
              <a:t>Business Results</a:t>
            </a:r>
            <a:endParaRPr b="0" i="0" sz="1500" u="none" cap="none" strike="noStrike">
              <a:solidFill>
                <a:srgbClr val="000000"/>
              </a:solidFill>
              <a:latin typeface="Arial"/>
              <a:ea typeface="Arial"/>
              <a:cs typeface="Arial"/>
              <a:sym typeface="Arial"/>
            </a:endParaRPr>
          </a:p>
        </p:txBody>
      </p:sp>
      <p:sp>
        <p:nvSpPr>
          <p:cNvPr id="869" name="Google Shape;869;g5195e422c4_1_153"/>
          <p:cNvSpPr/>
          <p:nvPr/>
        </p:nvSpPr>
        <p:spPr>
          <a:xfrm>
            <a:off x="5917093" y="1569249"/>
            <a:ext cx="393300" cy="1354800"/>
          </a:xfrm>
          <a:prstGeom prst="homePlate">
            <a:avLst>
              <a:gd fmla="val 93051" name="adj"/>
            </a:avLst>
          </a:prstGeom>
          <a:solidFill>
            <a:schemeClr val="accent1"/>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870" name="Google Shape;870;g5195e422c4_1_153"/>
          <p:cNvSpPr/>
          <p:nvPr/>
        </p:nvSpPr>
        <p:spPr>
          <a:xfrm>
            <a:off x="5768643" y="4624303"/>
            <a:ext cx="393300" cy="1354800"/>
          </a:xfrm>
          <a:prstGeom prst="homePlate">
            <a:avLst>
              <a:gd fmla="val 93051" name="adj"/>
            </a:avLst>
          </a:prstGeom>
          <a:solidFill>
            <a:srgbClr val="92D050"/>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871" name="Google Shape;871;g5195e422c4_1_153"/>
          <p:cNvSpPr txBox="1"/>
          <p:nvPr/>
        </p:nvSpPr>
        <p:spPr>
          <a:xfrm>
            <a:off x="6310389" y="4330564"/>
            <a:ext cx="5642100" cy="1569600"/>
          </a:xfrm>
          <a:prstGeom prst="rect">
            <a:avLst/>
          </a:prstGeom>
          <a:noFill/>
          <a:ln>
            <a:noFill/>
          </a:ln>
        </p:spPr>
        <p:txBody>
          <a:bodyPr anchorCtr="0" anchor="t" bIns="45700" lIns="91425" spcFirstLastPara="1" rIns="91425" wrap="square" tIns="45700">
            <a:noAutofit/>
          </a:bodyPr>
          <a:lstStyle/>
          <a:p>
            <a:pPr indent="-203200" lvl="0" marL="215900" marR="0" rtl="0" algn="l">
              <a:lnSpc>
                <a:spcPct val="100000"/>
              </a:lnSpc>
              <a:spcBef>
                <a:spcPts val="0"/>
              </a:spcBef>
              <a:spcAft>
                <a:spcPts val="0"/>
              </a:spcAft>
              <a:buClr>
                <a:schemeClr val="lt1"/>
              </a:buClr>
              <a:buSzPts val="1400"/>
              <a:buFont typeface="Arial"/>
              <a:buChar char="•"/>
            </a:pPr>
            <a:r>
              <a:rPr b="1" i="1" lang="en-US" sz="1400" u="none" cap="none" strike="noStrike">
                <a:solidFill>
                  <a:schemeClr val="lt1"/>
                </a:solidFill>
                <a:latin typeface="Arial"/>
                <a:ea typeface="Arial"/>
                <a:cs typeface="Arial"/>
                <a:sym typeface="Arial"/>
              </a:rPr>
              <a:t>Customer </a:t>
            </a:r>
            <a:r>
              <a:rPr b="0" i="1" lang="en-US" sz="1400" u="none" cap="none" strike="noStrike">
                <a:solidFill>
                  <a:schemeClr val="lt1"/>
                </a:solidFill>
                <a:latin typeface="Arial"/>
                <a:ea typeface="Arial"/>
                <a:cs typeface="Arial"/>
                <a:sym typeface="Arial"/>
              </a:rPr>
              <a:t>average 20% </a:t>
            </a:r>
            <a:r>
              <a:rPr b="0" i="1" lang="en-US" sz="1400" u="none" cap="none" strike="noStrike">
                <a:solidFill>
                  <a:srgbClr val="92D050"/>
                </a:solidFill>
                <a:latin typeface="Arial"/>
                <a:ea typeface="Arial"/>
                <a:cs typeface="Arial"/>
                <a:sym typeface="Arial"/>
              </a:rPr>
              <a:t>decrease of EC2 Cost</a:t>
            </a:r>
            <a:endParaRPr b="1" i="0" sz="1400" u="none" cap="none" strike="noStrike">
              <a:solidFill>
                <a:schemeClr val="lt1"/>
              </a:solidFill>
              <a:latin typeface="Arial"/>
              <a:ea typeface="Arial"/>
              <a:cs typeface="Arial"/>
              <a:sym typeface="Arial"/>
            </a:endParaRPr>
          </a:p>
          <a:p>
            <a:pPr indent="-203200" lvl="0" marL="215900" marR="0" rtl="0" algn="l">
              <a:lnSpc>
                <a:spcPct val="100000"/>
              </a:lnSpc>
              <a:spcBef>
                <a:spcPts val="0"/>
              </a:spcBef>
              <a:spcAft>
                <a:spcPts val="0"/>
              </a:spcAft>
              <a:buClr>
                <a:schemeClr val="lt1"/>
              </a:buClr>
              <a:buSzPts val="1400"/>
              <a:buFont typeface="Arial"/>
              <a:buChar char="•"/>
            </a:pPr>
            <a:r>
              <a:rPr b="1" i="0" lang="en-US" sz="1400" u="none" cap="none" strike="noStrike">
                <a:solidFill>
                  <a:schemeClr val="lt1"/>
                </a:solidFill>
                <a:latin typeface="Arial"/>
                <a:ea typeface="Arial"/>
                <a:cs typeface="Arial"/>
                <a:sym typeface="Arial"/>
              </a:rPr>
              <a:t>Customer </a:t>
            </a:r>
            <a:r>
              <a:rPr b="0" i="0" lang="en-US" sz="1400" u="none" cap="none" strike="noStrike">
                <a:solidFill>
                  <a:schemeClr val="lt1"/>
                </a:solidFill>
                <a:latin typeface="Arial"/>
                <a:ea typeface="Arial"/>
                <a:cs typeface="Arial"/>
                <a:sym typeface="Arial"/>
              </a:rPr>
              <a:t>able to run investigations on 2 years of historical data which significantly reduces the Risks of a breach</a:t>
            </a:r>
            <a:endParaRPr b="0" i="0" sz="1400" u="none" cap="none" strike="noStrike">
              <a:solidFill>
                <a:srgbClr val="92D050"/>
              </a:solidFill>
              <a:latin typeface="Arial"/>
              <a:ea typeface="Arial"/>
              <a:cs typeface="Arial"/>
              <a:sym typeface="Arial"/>
            </a:endParaRPr>
          </a:p>
          <a:p>
            <a:pPr indent="-203200" lvl="0" marL="215900" marR="0" rtl="0" algn="l">
              <a:lnSpc>
                <a:spcPct val="100000"/>
              </a:lnSpc>
              <a:spcBef>
                <a:spcPts val="0"/>
              </a:spcBef>
              <a:spcAft>
                <a:spcPts val="0"/>
              </a:spcAft>
              <a:buClr>
                <a:schemeClr val="lt1"/>
              </a:buClr>
              <a:buSzPts val="1400"/>
              <a:buFont typeface="Arial"/>
              <a:buChar char="•"/>
            </a:pPr>
            <a:r>
              <a:rPr b="1" i="1" lang="en-US" sz="1400" u="none" cap="none" strike="noStrike">
                <a:solidFill>
                  <a:schemeClr val="lt1"/>
                </a:solidFill>
                <a:latin typeface="Arial"/>
                <a:ea typeface="Arial"/>
                <a:cs typeface="Arial"/>
                <a:sym typeface="Arial"/>
              </a:rPr>
              <a:t>Customer</a:t>
            </a:r>
            <a:r>
              <a:rPr b="0" i="1" lang="en-US" sz="1400" u="none" cap="none" strike="noStrike">
                <a:solidFill>
                  <a:schemeClr val="lt1"/>
                </a:solidFill>
                <a:latin typeface="Arial"/>
                <a:ea typeface="Arial"/>
                <a:cs typeface="Arial"/>
                <a:sym typeface="Arial"/>
              </a:rPr>
              <a:t> is able </a:t>
            </a:r>
            <a:r>
              <a:rPr b="0" i="1" lang="en-US" sz="1400" u="none" cap="none" strike="noStrike">
                <a:solidFill>
                  <a:srgbClr val="92D050"/>
                </a:solidFill>
                <a:latin typeface="Arial"/>
                <a:ea typeface="Arial"/>
                <a:cs typeface="Arial"/>
                <a:sym typeface="Arial"/>
              </a:rPr>
              <a:t>to automate investigations which reduces time to decision</a:t>
            </a:r>
            <a:endParaRPr b="0" i="0" sz="1400" u="none" cap="none" strike="noStrike">
              <a:solidFill>
                <a:srgbClr val="000000"/>
              </a:solidFill>
              <a:latin typeface="Arial"/>
              <a:ea typeface="Arial"/>
              <a:cs typeface="Arial"/>
              <a:sym typeface="Arial"/>
            </a:endParaRPr>
          </a:p>
          <a:p>
            <a:pPr indent="-203200" lvl="0" marL="215900" marR="0" rtl="0" algn="l">
              <a:lnSpc>
                <a:spcPct val="100000"/>
              </a:lnSpc>
              <a:spcBef>
                <a:spcPts val="0"/>
              </a:spcBef>
              <a:spcAft>
                <a:spcPts val="0"/>
              </a:spcAft>
              <a:buClr>
                <a:schemeClr val="lt1"/>
              </a:buClr>
              <a:buSzPts val="1400"/>
              <a:buFont typeface="Arial"/>
              <a:buChar char="•"/>
            </a:pPr>
            <a:r>
              <a:rPr b="0" i="1" lang="en-US" sz="1400" u="none" cap="none" strike="noStrike">
                <a:solidFill>
                  <a:schemeClr val="lt1"/>
                </a:solidFill>
                <a:latin typeface="Arial"/>
                <a:ea typeface="Arial"/>
                <a:cs typeface="Arial"/>
                <a:sym typeface="Arial"/>
              </a:rPr>
              <a:t>Estimated Impact to Customer Business: </a:t>
            </a:r>
            <a:r>
              <a:rPr b="0" i="1" lang="en-US" sz="1400" u="none" cap="none" strike="noStrike">
                <a:solidFill>
                  <a:srgbClr val="92D050"/>
                </a:solidFill>
                <a:latin typeface="Arial"/>
                <a:ea typeface="Arial"/>
                <a:cs typeface="Arial"/>
                <a:sym typeface="Arial"/>
              </a:rPr>
              <a:t>$10M+ in savings</a:t>
            </a:r>
            <a:endParaRPr b="0" i="1" sz="1400" u="none" cap="none" strike="noStrike">
              <a:solidFill>
                <a:srgbClr val="92D050"/>
              </a:solidFill>
              <a:latin typeface="Arial"/>
              <a:ea typeface="Arial"/>
              <a:cs typeface="Arial"/>
              <a:sym typeface="Arial"/>
            </a:endParaRPr>
          </a:p>
          <a:p>
            <a:pPr indent="-304800" lvl="1" marL="914400" marR="0" rtl="0" algn="l">
              <a:lnSpc>
                <a:spcPct val="100000"/>
              </a:lnSpc>
              <a:spcBef>
                <a:spcPts val="500"/>
              </a:spcBef>
              <a:spcAft>
                <a:spcPts val="0"/>
              </a:spcAft>
              <a:buClr>
                <a:srgbClr val="92D050"/>
              </a:buClr>
              <a:buSzPts val="1400"/>
              <a:buFont typeface="Merriweather Sans"/>
              <a:buChar char="○"/>
            </a:pPr>
            <a:r>
              <a:rPr b="0" i="0" lang="en-US" sz="1400" u="none" cap="none" strike="noStrike">
                <a:solidFill>
                  <a:srgbClr val="92D050"/>
                </a:solidFill>
                <a:latin typeface="Arial"/>
                <a:ea typeface="Arial"/>
                <a:cs typeface="Arial"/>
                <a:sym typeface="Arial"/>
              </a:rPr>
              <a:t>Cost Savings &amp; Avoidance </a:t>
            </a:r>
            <a:endParaRPr b="0" i="0" sz="1400" u="none" cap="none" strike="noStrike">
              <a:solidFill>
                <a:srgbClr val="92D050"/>
              </a:solidFill>
              <a:latin typeface="Arial"/>
              <a:ea typeface="Arial"/>
              <a:cs typeface="Arial"/>
              <a:sym typeface="Arial"/>
            </a:endParaRPr>
          </a:p>
          <a:p>
            <a:pPr indent="-304800" lvl="1" marL="914400" marR="0" rtl="0" algn="l">
              <a:lnSpc>
                <a:spcPct val="100000"/>
              </a:lnSpc>
              <a:spcBef>
                <a:spcPts val="500"/>
              </a:spcBef>
              <a:spcAft>
                <a:spcPts val="0"/>
              </a:spcAft>
              <a:buClr>
                <a:srgbClr val="92D050"/>
              </a:buClr>
              <a:buSzPts val="1400"/>
              <a:buFont typeface="Merriweather Sans"/>
              <a:buChar char="○"/>
            </a:pPr>
            <a:r>
              <a:rPr b="0" i="0" lang="en-US" sz="1400" u="none" cap="none" strike="noStrike">
                <a:solidFill>
                  <a:srgbClr val="92D050"/>
                </a:solidFill>
                <a:latin typeface="Arial"/>
                <a:ea typeface="Arial"/>
                <a:cs typeface="Arial"/>
                <a:sym typeface="Arial"/>
              </a:rPr>
              <a:t>Risk Mitigation  </a:t>
            </a:r>
            <a:endParaRPr b="0" i="0" sz="1400" u="none" cap="none" strike="noStrike">
              <a:solidFill>
                <a:srgbClr val="92D050"/>
              </a:solidFill>
              <a:latin typeface="Arial"/>
              <a:ea typeface="Arial"/>
              <a:cs typeface="Arial"/>
              <a:sym typeface="Arial"/>
            </a:endParaRPr>
          </a:p>
          <a:p>
            <a:pPr indent="-304800" lvl="1" marL="914400" marR="0" rtl="0" algn="l">
              <a:lnSpc>
                <a:spcPct val="100000"/>
              </a:lnSpc>
              <a:spcBef>
                <a:spcPts val="500"/>
              </a:spcBef>
              <a:spcAft>
                <a:spcPts val="0"/>
              </a:spcAft>
              <a:buClr>
                <a:srgbClr val="92D050"/>
              </a:buClr>
              <a:buSzPts val="1400"/>
              <a:buFont typeface="Merriweather Sans"/>
              <a:buChar char="○"/>
            </a:pPr>
            <a:r>
              <a:rPr b="0" i="0" lang="en-US" sz="1400" u="none" cap="none" strike="noStrike">
                <a:solidFill>
                  <a:srgbClr val="92D050"/>
                </a:solidFill>
                <a:latin typeface="Arial"/>
                <a:ea typeface="Arial"/>
                <a:cs typeface="Arial"/>
                <a:sym typeface="Arial"/>
              </a:rPr>
              <a:t>Impact Revenue and Productivity</a:t>
            </a:r>
            <a:endParaRPr b="0" i="0" sz="1400" u="none" cap="none" strike="noStrike">
              <a:solidFill>
                <a:srgbClr val="92D05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lt1"/>
              </a:solidFill>
              <a:latin typeface="Arial"/>
              <a:ea typeface="Arial"/>
              <a:cs typeface="Arial"/>
              <a:sym typeface="Arial"/>
            </a:endParaRPr>
          </a:p>
        </p:txBody>
      </p:sp>
      <p:sp>
        <p:nvSpPr>
          <p:cNvPr id="872" name="Google Shape;872;g5195e422c4_1_153"/>
          <p:cNvSpPr txBox="1"/>
          <p:nvPr/>
        </p:nvSpPr>
        <p:spPr>
          <a:xfrm>
            <a:off x="108075" y="4222100"/>
            <a:ext cx="5261700" cy="2307900"/>
          </a:xfrm>
          <a:prstGeom prst="rect">
            <a:avLst/>
          </a:prstGeom>
          <a:noFill/>
          <a:ln>
            <a:noFill/>
          </a:ln>
        </p:spPr>
        <p:txBody>
          <a:bodyPr anchorCtr="0" anchor="t" bIns="45700" lIns="91425" spcFirstLastPara="1" rIns="91425" wrap="square" tIns="45700">
            <a:noAutofit/>
          </a:bodyPr>
          <a:lstStyle/>
          <a:p>
            <a:pPr indent="-209550" lvl="0" marL="215900" marR="0" rtl="0" algn="l">
              <a:lnSpc>
                <a:spcPct val="100000"/>
              </a:lnSpc>
              <a:spcBef>
                <a:spcPts val="0"/>
              </a:spcBef>
              <a:spcAft>
                <a:spcPts val="0"/>
              </a:spcAft>
              <a:buClr>
                <a:schemeClr val="lt1"/>
              </a:buClr>
              <a:buSzPts val="1500"/>
              <a:buFont typeface="Arial"/>
              <a:buChar char="•"/>
            </a:pPr>
            <a:r>
              <a:rPr b="1" i="0" lang="en-US" sz="1500" u="none" cap="none" strike="noStrike">
                <a:solidFill>
                  <a:schemeClr val="lt1"/>
                </a:solidFill>
                <a:latin typeface="Arial"/>
                <a:ea typeface="Arial"/>
                <a:cs typeface="Arial"/>
                <a:sym typeface="Arial"/>
              </a:rPr>
              <a:t>Ease of Use for </a:t>
            </a:r>
            <a:r>
              <a:rPr b="1" i="0" lang="en-US" sz="1500" u="none" cap="none" strike="noStrike">
                <a:solidFill>
                  <a:srgbClr val="A5A5A5"/>
                </a:solidFill>
                <a:latin typeface="Arial"/>
                <a:ea typeface="Arial"/>
                <a:cs typeface="Arial"/>
                <a:sym typeface="Arial"/>
              </a:rPr>
              <a:t>cluster management: creation, auto-scaling, tuning &amp; shutdown</a:t>
            </a:r>
            <a:endParaRPr b="0" i="0" sz="1500" u="none" cap="none" strike="noStrike">
              <a:solidFill>
                <a:srgbClr val="000000"/>
              </a:solidFill>
              <a:latin typeface="Arial"/>
              <a:ea typeface="Arial"/>
              <a:cs typeface="Arial"/>
              <a:sym typeface="Arial"/>
            </a:endParaRPr>
          </a:p>
          <a:p>
            <a:pPr indent="-209550" lvl="0" marL="215900" marR="0" rtl="0" algn="l">
              <a:lnSpc>
                <a:spcPct val="100000"/>
              </a:lnSpc>
              <a:spcBef>
                <a:spcPts val="0"/>
              </a:spcBef>
              <a:spcAft>
                <a:spcPts val="0"/>
              </a:spcAft>
              <a:buClr>
                <a:schemeClr val="lt1"/>
              </a:buClr>
              <a:buSzPts val="1500"/>
              <a:buFont typeface="Arial"/>
              <a:buChar char="•"/>
            </a:pPr>
            <a:r>
              <a:rPr b="1" i="0" lang="en-US" sz="1500" u="none" cap="none" strike="noStrike">
                <a:solidFill>
                  <a:schemeClr val="lt1"/>
                </a:solidFill>
                <a:latin typeface="Arial"/>
                <a:ea typeface="Arial"/>
                <a:cs typeface="Arial"/>
                <a:sym typeface="Arial"/>
              </a:rPr>
              <a:t>Ability Threat response engineers to </a:t>
            </a:r>
            <a:r>
              <a:rPr b="1" i="0" lang="en-US" sz="1500" u="none" cap="none" strike="noStrike">
                <a:solidFill>
                  <a:srgbClr val="A5A5A5"/>
                </a:solidFill>
                <a:latin typeface="Arial"/>
                <a:ea typeface="Arial"/>
                <a:cs typeface="Arial"/>
                <a:sym typeface="Arial"/>
              </a:rPr>
              <a:t>build predictive models </a:t>
            </a:r>
            <a:r>
              <a:rPr b="1" i="0" lang="en-US" sz="1500" u="none" cap="none" strike="noStrike">
                <a:solidFill>
                  <a:schemeClr val="lt1"/>
                </a:solidFill>
                <a:latin typeface="Arial"/>
                <a:ea typeface="Arial"/>
                <a:cs typeface="Arial"/>
                <a:sym typeface="Arial"/>
              </a:rPr>
              <a:t>&amp; leverage a distributed computation framework </a:t>
            </a:r>
            <a:r>
              <a:rPr b="1" i="0" lang="en-US" sz="1500" u="none" cap="none" strike="noStrike">
                <a:solidFill>
                  <a:srgbClr val="A5A5A5"/>
                </a:solidFill>
                <a:latin typeface="Arial"/>
                <a:ea typeface="Arial"/>
                <a:cs typeface="Arial"/>
                <a:sym typeface="Arial"/>
              </a:rPr>
              <a:t>without Eng. assistance</a:t>
            </a:r>
            <a:endParaRPr b="0" i="0" sz="1500" u="none" cap="none" strike="noStrike">
              <a:solidFill>
                <a:srgbClr val="000000"/>
              </a:solidFill>
              <a:latin typeface="Arial"/>
              <a:ea typeface="Arial"/>
              <a:cs typeface="Arial"/>
              <a:sym typeface="Arial"/>
            </a:endParaRPr>
          </a:p>
          <a:p>
            <a:pPr indent="-209550" lvl="0" marL="215900" marR="0" rtl="0" algn="l">
              <a:lnSpc>
                <a:spcPct val="100000"/>
              </a:lnSpc>
              <a:spcBef>
                <a:spcPts val="0"/>
              </a:spcBef>
              <a:spcAft>
                <a:spcPts val="0"/>
              </a:spcAft>
              <a:buClr>
                <a:schemeClr val="lt1"/>
              </a:buClr>
              <a:buSzPts val="1500"/>
              <a:buFont typeface="Arial"/>
              <a:buChar char="•"/>
            </a:pPr>
            <a:r>
              <a:rPr b="1" i="0" lang="en-US" sz="1500" u="none" cap="none" strike="noStrike">
                <a:solidFill>
                  <a:schemeClr val="lt1"/>
                </a:solidFill>
                <a:latin typeface="Arial"/>
                <a:ea typeface="Arial"/>
                <a:cs typeface="Arial"/>
                <a:sym typeface="Arial"/>
              </a:rPr>
              <a:t>Threat Response autonomously run</a:t>
            </a:r>
            <a:r>
              <a:rPr b="1" i="0" lang="en-US" sz="1500" u="none" cap="none" strike="noStrike">
                <a:solidFill>
                  <a:srgbClr val="A5A5A5"/>
                </a:solidFill>
                <a:latin typeface="Arial"/>
                <a:ea typeface="Arial"/>
                <a:cs typeface="Arial"/>
                <a:sym typeface="Arial"/>
              </a:rPr>
              <a:t> full data sets </a:t>
            </a:r>
            <a:r>
              <a:rPr b="1" i="0" lang="en-US" sz="1500" u="none" cap="none" strike="noStrike">
                <a:solidFill>
                  <a:schemeClr val="lt1"/>
                </a:solidFill>
                <a:latin typeface="Arial"/>
                <a:ea typeface="Arial"/>
                <a:cs typeface="Arial"/>
                <a:sym typeface="Arial"/>
              </a:rPr>
              <a:t>easily</a:t>
            </a:r>
            <a:r>
              <a:rPr b="1" i="0" lang="en-US" sz="1500" u="none" cap="none" strike="noStrike">
                <a:solidFill>
                  <a:srgbClr val="A5A5A5"/>
                </a:solidFill>
                <a:latin typeface="Arial"/>
                <a:ea typeface="Arial"/>
                <a:cs typeface="Arial"/>
                <a:sym typeface="Arial"/>
              </a:rPr>
              <a:t> at scale</a:t>
            </a:r>
            <a:endParaRPr b="0" i="0" sz="1500" u="none" cap="none" strike="noStrike">
              <a:solidFill>
                <a:srgbClr val="000000"/>
              </a:solidFill>
              <a:latin typeface="Arial"/>
              <a:ea typeface="Arial"/>
              <a:cs typeface="Arial"/>
              <a:sym typeface="Arial"/>
            </a:endParaRPr>
          </a:p>
          <a:p>
            <a:pPr indent="-209550" lvl="0" marL="215900" marR="0" rtl="0" algn="l">
              <a:lnSpc>
                <a:spcPct val="100000"/>
              </a:lnSpc>
              <a:spcBef>
                <a:spcPts val="0"/>
              </a:spcBef>
              <a:spcAft>
                <a:spcPts val="0"/>
              </a:spcAft>
              <a:buClr>
                <a:schemeClr val="lt1"/>
              </a:buClr>
              <a:buSzPts val="1500"/>
              <a:buFont typeface="Arial"/>
              <a:buChar char="•"/>
            </a:pPr>
            <a:r>
              <a:rPr b="1" i="0" lang="en-US" sz="1500" u="none" cap="none" strike="noStrike">
                <a:solidFill>
                  <a:schemeClr val="lt1"/>
                </a:solidFill>
                <a:latin typeface="Arial"/>
                <a:ea typeface="Arial"/>
                <a:cs typeface="Arial"/>
                <a:sym typeface="Arial"/>
              </a:rPr>
              <a:t>Access to </a:t>
            </a:r>
            <a:r>
              <a:rPr b="1" i="0" lang="en-US" sz="1500" u="none" cap="none" strike="noStrike">
                <a:solidFill>
                  <a:srgbClr val="A5A5A5"/>
                </a:solidFill>
                <a:latin typeface="Arial"/>
                <a:ea typeface="Arial"/>
                <a:cs typeface="Arial"/>
                <a:sym typeface="Arial"/>
              </a:rPr>
              <a:t>expertise on Spark &amp; advance ML concepts</a:t>
            </a:r>
            <a:endParaRPr b="0" i="0" sz="1500" u="none" cap="none" strike="noStrike">
              <a:solidFill>
                <a:srgbClr val="000000"/>
              </a:solidFill>
              <a:latin typeface="Arial"/>
              <a:ea typeface="Arial"/>
              <a:cs typeface="Arial"/>
              <a:sym typeface="Arial"/>
            </a:endParaRPr>
          </a:p>
        </p:txBody>
      </p:sp>
      <p:sp>
        <p:nvSpPr>
          <p:cNvPr id="873" name="Google Shape;873;g5195e422c4_1_153"/>
          <p:cNvSpPr txBox="1"/>
          <p:nvPr/>
        </p:nvSpPr>
        <p:spPr>
          <a:xfrm>
            <a:off x="2078182" y="-872836"/>
            <a:ext cx="1848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5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5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500"/>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500"/>
                                        <p:tgtEl>
                                          <p:spTgt spid="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5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5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g5195e422c4_1_0"/>
          <p:cNvSpPr txBox="1"/>
          <p:nvPr/>
        </p:nvSpPr>
        <p:spPr>
          <a:xfrm>
            <a:off x="7333349" y="2656628"/>
            <a:ext cx="2215800" cy="326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Quattrocento Sans"/>
              <a:buNone/>
            </a:pPr>
            <a:r>
              <a:rPr b="1" i="0" lang="en-US" sz="1000" u="none" cap="none" strike="noStrike">
                <a:solidFill>
                  <a:schemeClr val="dk1"/>
                </a:solidFill>
                <a:latin typeface="Quattrocento Sans"/>
                <a:ea typeface="Quattrocento Sans"/>
                <a:cs typeface="Quattrocento Sans"/>
                <a:sym typeface="Quattrocento Sans"/>
              </a:rPr>
              <a:t>POC proves velocity and security. </a:t>
            </a:r>
            <a:r>
              <a:rPr b="0" i="0" lang="en-US" sz="1000" u="none" cap="none" strike="noStrike">
                <a:solidFill>
                  <a:schemeClr val="dk1"/>
                </a:solidFill>
                <a:latin typeface="Quattrocento Sans"/>
                <a:ea typeface="Quattrocento Sans"/>
                <a:cs typeface="Quattrocento Sans"/>
                <a:sym typeface="Quattrocento Sans"/>
              </a:rPr>
              <a:t>The POC was geared toward proving the solution can deliver the speed to market Starbucks wanted while also meeting their stringent security compliance requirements. Azure Databricks integration with Azure Active Directory was a big help on the security front. And after seeing Azure Databricks in action, the marketing team estimated it will drive $100M annually in top-line revenue growth and efficiencies.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000"/>
              <a:buFont typeface="Quattrocento Sans"/>
              <a:buNone/>
            </a:pPr>
            <a:r>
              <a:rPr b="1" i="0" lang="en-US" sz="1000" u="none" cap="none" strike="noStrike">
                <a:solidFill>
                  <a:schemeClr val="dk1"/>
                </a:solidFill>
                <a:latin typeface="Quattrocento Sans"/>
                <a:ea typeface="Quattrocento Sans"/>
                <a:cs typeface="Quattrocento Sans"/>
                <a:sym typeface="Quattrocento Sans"/>
              </a:rPr>
              <a:t>Near-term ROI</a:t>
            </a:r>
            <a:r>
              <a:rPr b="0" i="0" lang="en-US" sz="1000" u="none" cap="none" strike="noStrike">
                <a:solidFill>
                  <a:schemeClr val="dk1"/>
                </a:solidFill>
                <a:latin typeface="Quattrocento Sans"/>
                <a:ea typeface="Quattrocento Sans"/>
                <a:cs typeface="Quattrocento Sans"/>
                <a:sym typeface="Quattrocento Sans"/>
              </a:rPr>
              <a:t>. Cost recovery from Exadata would be slow, so Starbucks needed to show near-term ROI. The team got very creative, using $800K in ECIF ($300K in HDI consumption credit during migration and $500K in services). Databricks also contributed $1.4 million in services.  </a:t>
            </a:r>
            <a:endParaRPr b="0" i="0" sz="1400" u="none" cap="none" strike="noStrike">
              <a:solidFill>
                <a:srgbClr val="000000"/>
              </a:solidFill>
              <a:latin typeface="Arial"/>
              <a:ea typeface="Arial"/>
              <a:cs typeface="Arial"/>
              <a:sym typeface="Arial"/>
            </a:endParaRPr>
          </a:p>
        </p:txBody>
      </p:sp>
      <p:sp>
        <p:nvSpPr>
          <p:cNvPr id="880" name="Google Shape;880;g5195e422c4_1_0"/>
          <p:cNvSpPr txBox="1"/>
          <p:nvPr/>
        </p:nvSpPr>
        <p:spPr>
          <a:xfrm>
            <a:off x="2686313" y="2682515"/>
            <a:ext cx="2182800" cy="3668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Quattrocento Sans"/>
              <a:buNone/>
            </a:pPr>
            <a:r>
              <a:rPr b="1" i="0" lang="en-US" sz="1000" u="none" cap="none" strike="noStrike">
                <a:solidFill>
                  <a:schemeClr val="dk1"/>
                </a:solidFill>
                <a:latin typeface="Quattrocento Sans"/>
                <a:ea typeface="Quattrocento Sans"/>
                <a:cs typeface="Quattrocento Sans"/>
                <a:sym typeface="Quattrocento Sans"/>
              </a:rPr>
              <a:t>Walking in technical lock-step.</a:t>
            </a:r>
            <a:r>
              <a:rPr b="0" i="0" lang="en-US" sz="1000" u="none" cap="none" strike="noStrike">
                <a:solidFill>
                  <a:schemeClr val="dk1"/>
                </a:solidFill>
                <a:latin typeface="Quattrocento Sans"/>
                <a:ea typeface="Quattrocento Sans"/>
                <a:cs typeface="Quattrocento Sans"/>
                <a:sym typeface="Quattrocento Sans"/>
              </a:rPr>
              <a:t> Led by Microsoft CSAs </a:t>
            </a:r>
            <a:r>
              <a:rPr b="0" i="0" lang="en-US" sz="1000" u="none" cap="none" strike="noStrike">
                <a:solidFill>
                  <a:srgbClr val="007872"/>
                </a:solidFill>
                <a:latin typeface="Quattrocento Sans"/>
                <a:ea typeface="Quattrocento Sans"/>
                <a:cs typeface="Quattrocento Sans"/>
                <a:sym typeface="Quattrocento Sans"/>
              </a:rPr>
              <a:t>Jason Robey </a:t>
            </a:r>
            <a:r>
              <a:rPr b="0" i="0" lang="en-US" sz="1000" u="none" cap="none" strike="noStrike">
                <a:solidFill>
                  <a:schemeClr val="dk1"/>
                </a:solidFill>
                <a:latin typeface="Quattrocento Sans"/>
                <a:ea typeface="Quattrocento Sans"/>
                <a:cs typeface="Quattrocento Sans"/>
                <a:sym typeface="Quattrocento Sans"/>
              </a:rPr>
              <a:t>and </a:t>
            </a:r>
            <a:r>
              <a:rPr b="0" i="0" lang="en-US" sz="1000" u="none" cap="none" strike="noStrike">
                <a:solidFill>
                  <a:srgbClr val="007872"/>
                </a:solidFill>
                <a:latin typeface="Quattrocento Sans"/>
                <a:ea typeface="Quattrocento Sans"/>
                <a:cs typeface="Quattrocento Sans"/>
                <a:sym typeface="Quattrocento Sans"/>
              </a:rPr>
              <a:t>Ed Hagan</a:t>
            </a:r>
            <a:r>
              <a:rPr b="0" i="0" lang="en-US" sz="1000" u="none" cap="none" strike="noStrike">
                <a:solidFill>
                  <a:schemeClr val="dk1"/>
                </a:solidFill>
                <a:latin typeface="Quattrocento Sans"/>
                <a:ea typeface="Quattrocento Sans"/>
                <a:cs typeface="Quattrocento Sans"/>
                <a:sym typeface="Quattrocento Sans"/>
              </a:rPr>
              <a:t> and Databricks Solution Architect </a:t>
            </a:r>
            <a:r>
              <a:rPr b="0" i="0" lang="en-US" sz="1000" u="none" cap="none" strike="noStrike">
                <a:solidFill>
                  <a:srgbClr val="007872"/>
                </a:solidFill>
                <a:latin typeface="Quattrocento Sans"/>
                <a:ea typeface="Quattrocento Sans"/>
                <a:cs typeface="Quattrocento Sans"/>
                <a:sym typeface="Quattrocento Sans"/>
              </a:rPr>
              <a:t>Bilal Obeidat</a:t>
            </a:r>
            <a:r>
              <a:rPr b="0" i="0" lang="en-US" sz="1000" u="none" cap="none" strike="noStrike">
                <a:solidFill>
                  <a:schemeClr val="dk1"/>
                </a:solidFill>
                <a:latin typeface="Quattrocento Sans"/>
                <a:ea typeface="Quattrocento Sans"/>
                <a:cs typeface="Quattrocento Sans"/>
                <a:sym typeface="Quattrocento Sans"/>
              </a:rPr>
              <a:t>, the technical teams for both companies worked like a single unit to develop a new reference architecture, implement the POC, and triage feature requests.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000"/>
              <a:buFont typeface="Quattrocento Sans"/>
              <a:buNone/>
            </a:pPr>
            <a:r>
              <a:rPr b="1" i="0" lang="en-US" sz="1000" u="none" cap="none" strike="noStrike">
                <a:solidFill>
                  <a:schemeClr val="dk1"/>
                </a:solidFill>
                <a:latin typeface="Quattrocento Sans"/>
                <a:ea typeface="Quattrocento Sans"/>
                <a:cs typeface="Quattrocento Sans"/>
                <a:sym typeface="Quattrocento Sans"/>
              </a:rPr>
              <a:t>Jointly navigating the business. </a:t>
            </a:r>
            <a:r>
              <a:rPr b="0" i="0" lang="en-US" sz="1000" u="none" cap="none" strike="noStrike">
                <a:solidFill>
                  <a:srgbClr val="007872"/>
                </a:solidFill>
                <a:latin typeface="Quattrocento Sans"/>
                <a:ea typeface="Quattrocento Sans"/>
                <a:cs typeface="Quattrocento Sans"/>
                <a:sym typeface="Quattrocento Sans"/>
              </a:rPr>
              <a:t>Romeo Bolibol</a:t>
            </a:r>
            <a:r>
              <a:rPr b="0" i="0" lang="en-US" sz="1000" u="none" cap="none" strike="noStrike">
                <a:solidFill>
                  <a:schemeClr val="dk1"/>
                </a:solidFill>
                <a:latin typeface="Quattrocento Sans"/>
                <a:ea typeface="Quattrocento Sans"/>
                <a:cs typeface="Quattrocento Sans"/>
                <a:sym typeface="Quattrocento Sans"/>
              </a:rPr>
              <a:t>, Sr. AE, </a:t>
            </a:r>
            <a:r>
              <a:rPr b="0" i="0" lang="en-US" sz="1000" u="none" cap="none" strike="noStrike">
                <a:solidFill>
                  <a:srgbClr val="007872"/>
                </a:solidFill>
                <a:latin typeface="Quattrocento Sans"/>
                <a:ea typeface="Quattrocento Sans"/>
                <a:cs typeface="Quattrocento Sans"/>
                <a:sym typeface="Quattrocento Sans"/>
              </a:rPr>
              <a:t>Tony Clark</a:t>
            </a:r>
            <a:r>
              <a:rPr b="0" i="0" lang="en-US" sz="1000" u="none" cap="none" strike="noStrike">
                <a:solidFill>
                  <a:schemeClr val="dk1"/>
                </a:solidFill>
                <a:latin typeface="Quattrocento Sans"/>
                <a:ea typeface="Quattrocento Sans"/>
                <a:cs typeface="Quattrocento Sans"/>
                <a:sym typeface="Quattrocento Sans"/>
              </a:rPr>
              <a:t>, Databricks AE, and </a:t>
            </a:r>
            <a:r>
              <a:rPr b="0" i="0" lang="en-US" sz="1000" u="none" cap="none" strike="noStrike">
                <a:solidFill>
                  <a:srgbClr val="007872"/>
                </a:solidFill>
                <a:latin typeface="Quattrocento Sans"/>
                <a:ea typeface="Quattrocento Sans"/>
                <a:cs typeface="Quattrocento Sans"/>
                <a:sym typeface="Quattrocento Sans"/>
              </a:rPr>
              <a:t>Pouneh Partowkia</a:t>
            </a:r>
            <a:r>
              <a:rPr b="0" i="0" lang="en-US" sz="1000" u="none" cap="none" strike="noStrike">
                <a:solidFill>
                  <a:schemeClr val="dk1"/>
                </a:solidFill>
                <a:latin typeface="Quattrocento Sans"/>
                <a:ea typeface="Quattrocento Sans"/>
                <a:cs typeface="Quattrocento Sans"/>
                <a:sym typeface="Quattrocento Sans"/>
              </a:rPr>
              <a:t>, Databricks Alliance Lead, used their respective connections to build support across cloud, BI, and LOB decision makers, with </a:t>
            </a:r>
            <a:r>
              <a:rPr b="0" i="0" lang="en-US" sz="1000" u="none" cap="none" strike="noStrike">
                <a:solidFill>
                  <a:srgbClr val="007872"/>
                </a:solidFill>
                <a:latin typeface="Quattrocento Sans"/>
                <a:ea typeface="Quattrocento Sans"/>
                <a:cs typeface="Quattrocento Sans"/>
                <a:sym typeface="Quattrocento Sans"/>
              </a:rPr>
              <a:t>Nate Shea-han</a:t>
            </a:r>
            <a:r>
              <a:rPr b="0" i="0" lang="en-US" sz="1000" u="none" cap="none" strike="noStrike">
                <a:solidFill>
                  <a:schemeClr val="dk1"/>
                </a:solidFill>
                <a:latin typeface="Quattrocento Sans"/>
                <a:ea typeface="Quattrocento Sans"/>
                <a:cs typeface="Quattrocento Sans"/>
                <a:sym typeface="Quattrocento Sans"/>
              </a:rPr>
              <a:t>, GBB, serving as the catalyst between Microsoft and Databricks.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000"/>
              <a:buFont typeface="Quattrocento Sans"/>
              <a:buNone/>
            </a:pPr>
            <a:r>
              <a:rPr b="1" i="0" lang="en-US" sz="1000" u="none" cap="none" strike="noStrike">
                <a:solidFill>
                  <a:schemeClr val="dk1"/>
                </a:solidFill>
                <a:latin typeface="Quattrocento Sans"/>
                <a:ea typeface="Quattrocento Sans"/>
                <a:cs typeface="Quattrocento Sans"/>
                <a:sym typeface="Quattrocento Sans"/>
              </a:rPr>
              <a:t>Power sponsor a key factor.</a:t>
            </a:r>
            <a:r>
              <a:rPr b="0" i="0" lang="en-US" sz="1000" u="none" cap="none" strike="noStrike">
                <a:solidFill>
                  <a:schemeClr val="dk1"/>
                </a:solidFill>
                <a:latin typeface="Quattrocento Sans"/>
                <a:ea typeface="Quattrocento Sans"/>
                <a:cs typeface="Quattrocento Sans"/>
                <a:sym typeface="Quattrocento Sans"/>
              </a:rPr>
              <a:t> Because the Director of Analytics knew what the solution could do first hand, the team didn’t need to spend time on building credibility. </a:t>
            </a:r>
            <a:endParaRPr b="1" i="0" sz="10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600"/>
              </a:spcBef>
              <a:spcAft>
                <a:spcPts val="0"/>
              </a:spcAft>
              <a:buClr>
                <a:schemeClr val="dk1"/>
              </a:buClr>
              <a:buSzPts val="1000"/>
              <a:buFont typeface="Quattrocento Sans"/>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881" name="Google Shape;881;g5195e422c4_1_0"/>
          <p:cNvSpPr txBox="1"/>
          <p:nvPr/>
        </p:nvSpPr>
        <p:spPr>
          <a:xfrm>
            <a:off x="5028464" y="2682515"/>
            <a:ext cx="2182800" cy="426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Unlocking the cloud.</a:t>
            </a:r>
            <a:r>
              <a:rPr b="0" i="0" lang="en-US" sz="1000" u="none" cap="none" strike="noStrike">
                <a:solidFill>
                  <a:srgbClr val="000000"/>
                </a:solidFill>
                <a:latin typeface="Quattrocento Sans"/>
                <a:ea typeface="Quattrocento Sans"/>
                <a:cs typeface="Quattrocento Sans"/>
                <a:sym typeface="Quattrocento Sans"/>
              </a:rPr>
              <a:t> Starbucks wanted to deprecate Oracle Exadata. But after two years, they had only enabled 15 (out of 300+) data scientists and analysts on an HDI-based cloud solution, so teams kept falling back to old system. Microsoft and Databricks started from scratch with a new reference architecture that would support all required use cases and provide cloud efficiencies.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One advanced analytics solution for all businesses and roles. </a:t>
            </a:r>
            <a:r>
              <a:rPr b="0" i="0" lang="en-US" sz="1000" u="none" cap="none" strike="noStrike">
                <a:solidFill>
                  <a:srgbClr val="000000"/>
                </a:solidFill>
                <a:latin typeface="Quattrocento Sans"/>
                <a:ea typeface="Quattrocento Sans"/>
                <a:cs typeface="Quattrocento Sans"/>
                <a:sym typeface="Quattrocento Sans"/>
              </a:rPr>
              <a:t>Starbucks wanted a single data lake that every line of business could leverage. Azure Databricks deployed with Azure Data Lake Store provides the central advanced analytics and data lake platform. Starbucks data engineering, data scientist, and data analyst teams can all work in the same place, decreasing time to market.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000"/>
              <a:buFont typeface="Quattrocento Sans"/>
              <a:buNone/>
            </a:pPr>
            <a:r>
              <a:t/>
            </a:r>
            <a:endParaRPr b="0" i="0" sz="1000" u="none" cap="none" strike="noStrike">
              <a:solidFill>
                <a:srgbClr val="000000"/>
              </a:solidFill>
              <a:latin typeface="Quattrocento Sans"/>
              <a:ea typeface="Quattrocento Sans"/>
              <a:cs typeface="Quattrocento Sans"/>
              <a:sym typeface="Quattrocento Sans"/>
            </a:endParaRPr>
          </a:p>
        </p:txBody>
      </p:sp>
      <p:sp>
        <p:nvSpPr>
          <p:cNvPr id="882" name="Google Shape;882;g5195e422c4_1_0"/>
          <p:cNvSpPr txBox="1"/>
          <p:nvPr/>
        </p:nvSpPr>
        <p:spPr>
          <a:xfrm>
            <a:off x="373048" y="2682516"/>
            <a:ext cx="2182800" cy="328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Quattrocento Sans"/>
              <a:buNone/>
            </a:pPr>
            <a:r>
              <a:rPr b="1" i="0" lang="en-US" sz="1000" u="none" cap="none" strike="noStrike">
                <a:solidFill>
                  <a:schemeClr val="dk1"/>
                </a:solidFill>
                <a:latin typeface="Quattrocento Sans"/>
                <a:ea typeface="Quattrocento Sans"/>
                <a:cs typeface="Quattrocento Sans"/>
                <a:sym typeface="Quattrocento Sans"/>
              </a:rPr>
              <a:t>Internal sponsor changes the game. </a:t>
            </a:r>
            <a:r>
              <a:rPr b="0" i="0" lang="en-US" sz="1000" u="none" cap="none" strike="noStrike">
                <a:solidFill>
                  <a:schemeClr val="dk1"/>
                </a:solidFill>
                <a:latin typeface="Quattrocento Sans"/>
                <a:ea typeface="Quattrocento Sans"/>
                <a:cs typeface="Quattrocento Sans"/>
                <a:sym typeface="Quattrocento Sans"/>
              </a:rPr>
              <a:t>Starbucks had been trying to move its analytics platform to the cloud for two years to support complex modeling and analysis across its lines of business (LOBs), which would allow them to retire their on-premises Oracle Exadata system. The problem was that the HDI-based solution they were trying to implement just didn’t work despite a spiderweb of technologies they had implemented to prop it up. Then a new Director of Analytics came on board, who had just finished implementing Databricks at Nike. He immediately reached out to Databricks to see if it would work on Azure. Azure Databricks was in public preview at the time, so Databricks quickly pulled in the Microsoft team. Together they mapped out plans for a POC. </a:t>
            </a:r>
            <a:endParaRPr b="0" i="0" sz="1400" u="none" cap="none" strike="noStrike">
              <a:solidFill>
                <a:srgbClr val="000000"/>
              </a:solidFill>
              <a:latin typeface="Arial"/>
              <a:ea typeface="Arial"/>
              <a:cs typeface="Arial"/>
              <a:sym typeface="Arial"/>
            </a:endParaRPr>
          </a:p>
        </p:txBody>
      </p:sp>
      <p:sp>
        <p:nvSpPr>
          <p:cNvPr id="883" name="Google Shape;883;g5195e422c4_1_0"/>
          <p:cNvSpPr/>
          <p:nvPr/>
        </p:nvSpPr>
        <p:spPr>
          <a:xfrm>
            <a:off x="7346009" y="5954675"/>
            <a:ext cx="998700" cy="237000"/>
          </a:xfrm>
          <a:prstGeom prst="rect">
            <a:avLst/>
          </a:prstGeom>
          <a:solidFill>
            <a:srgbClr val="5C2D9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884" name="Google Shape;884;g5195e422c4_1_0"/>
          <p:cNvSpPr txBox="1"/>
          <p:nvPr>
            <p:ph type="title"/>
          </p:nvPr>
        </p:nvSpPr>
        <p:spPr>
          <a:xfrm>
            <a:off x="302436" y="211484"/>
            <a:ext cx="11889600" cy="1133700"/>
          </a:xfrm>
          <a:prstGeom prst="rect">
            <a:avLst/>
          </a:prstGeom>
          <a:noFill/>
          <a:ln>
            <a:noFill/>
          </a:ln>
        </p:spPr>
        <p:txBody>
          <a:bodyPr anchorCtr="0" anchor="t" bIns="91425" lIns="146300" spcFirstLastPara="1" rIns="146300" wrap="square" tIns="91425">
            <a:noAutofit/>
          </a:bodyPr>
          <a:lstStyle/>
          <a:p>
            <a:pPr indent="0" lvl="0" marL="0" rtl="0" algn="l">
              <a:lnSpc>
                <a:spcPct val="100000"/>
              </a:lnSpc>
              <a:spcBef>
                <a:spcPts val="0"/>
              </a:spcBef>
              <a:spcAft>
                <a:spcPts val="0"/>
              </a:spcAft>
              <a:buClr>
                <a:srgbClr val="505050"/>
              </a:buClr>
              <a:buSzPts val="3600"/>
              <a:buFont typeface="Quattrocento Sans"/>
              <a:buNone/>
            </a:pPr>
            <a:r>
              <a:rPr lang="en-US" sz="3600">
                <a:solidFill>
                  <a:srgbClr val="505050"/>
                </a:solidFill>
                <a:latin typeface="Quattrocento Sans"/>
                <a:ea typeface="Quattrocento Sans"/>
                <a:cs typeface="Quattrocento Sans"/>
                <a:sym typeface="Quattrocento Sans"/>
              </a:rPr>
              <a:t>The anatomy of the win</a:t>
            </a:r>
            <a:br>
              <a:rPr lang="en-US" sz="3600">
                <a:solidFill>
                  <a:srgbClr val="505050"/>
                </a:solidFill>
                <a:latin typeface="Quattrocento Sans"/>
                <a:ea typeface="Quattrocento Sans"/>
                <a:cs typeface="Quattrocento Sans"/>
                <a:sym typeface="Quattrocento Sans"/>
              </a:rPr>
            </a:br>
            <a:r>
              <a:rPr lang="en-US" sz="2160">
                <a:solidFill>
                  <a:srgbClr val="505050"/>
                </a:solidFill>
                <a:latin typeface="Quattrocento Sans"/>
                <a:ea typeface="Quattrocento Sans"/>
                <a:cs typeface="Quattrocento Sans"/>
                <a:sym typeface="Quattrocento Sans"/>
              </a:rPr>
              <a:t>Microsoft and Databricks unlock cloud analytics at Starbucks; sidelines Oracle Exadata</a:t>
            </a:r>
            <a:endParaRPr b="0" i="0" sz="2160" u="none" cap="none" strike="noStrike">
              <a:solidFill>
                <a:srgbClr val="000000"/>
              </a:solidFill>
            </a:endParaRPr>
          </a:p>
        </p:txBody>
      </p:sp>
      <p:sp>
        <p:nvSpPr>
          <p:cNvPr id="885" name="Google Shape;885;g5195e422c4_1_0"/>
          <p:cNvSpPr/>
          <p:nvPr/>
        </p:nvSpPr>
        <p:spPr>
          <a:xfrm>
            <a:off x="345805" y="6105447"/>
            <a:ext cx="1005000" cy="237000"/>
          </a:xfrm>
          <a:prstGeom prst="rect">
            <a:avLst/>
          </a:prstGeom>
          <a:solidFill>
            <a:srgbClr val="107C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886" name="Google Shape;886;g5195e422c4_1_0"/>
          <p:cNvSpPr/>
          <p:nvPr/>
        </p:nvSpPr>
        <p:spPr>
          <a:xfrm>
            <a:off x="308683" y="6101627"/>
            <a:ext cx="10776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Quattrocento Sans"/>
                <a:ea typeface="Quattrocento Sans"/>
                <a:cs typeface="Quattrocento Sans"/>
                <a:sym typeface="Quattrocento Sans"/>
              </a:rPr>
              <a:t> Key Resources</a:t>
            </a:r>
            <a:endParaRPr b="0" i="0" sz="1000" u="none" cap="none" strike="noStrike">
              <a:solidFill>
                <a:schemeClr val="dk1"/>
              </a:solidFill>
              <a:latin typeface="Quattrocento Sans"/>
              <a:ea typeface="Quattrocento Sans"/>
              <a:cs typeface="Quattrocento Sans"/>
              <a:sym typeface="Quattrocento Sans"/>
            </a:endParaRPr>
          </a:p>
        </p:txBody>
      </p:sp>
      <p:sp>
        <p:nvSpPr>
          <p:cNvPr id="887" name="Google Shape;887;g5195e422c4_1_0"/>
          <p:cNvSpPr txBox="1"/>
          <p:nvPr/>
        </p:nvSpPr>
        <p:spPr>
          <a:xfrm>
            <a:off x="5109215" y="6501637"/>
            <a:ext cx="2193600" cy="417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05050"/>
              </a:buClr>
              <a:buSzPts val="1000"/>
              <a:buFont typeface="Quattrocento Sans"/>
              <a:buNone/>
            </a:pPr>
            <a:r>
              <a:rPr b="0" i="0" lang="en-US" sz="1000" u="sng" cap="none" strike="noStrike">
                <a:solidFill>
                  <a:schemeClr val="hlink"/>
                </a:solidFill>
                <a:latin typeface="Quattrocento Sans"/>
                <a:ea typeface="Quattrocento Sans"/>
                <a:cs typeface="Quattrocento Sans"/>
                <a:sym typeface="Quattrocento Sans"/>
                <a:hlinkClick r:id="rId3"/>
              </a:rPr>
              <a:t>Databricks</a:t>
            </a:r>
            <a:endParaRPr b="0" i="0" sz="1000" u="none" cap="none" strike="noStrike">
              <a:solidFill>
                <a:srgbClr val="505050"/>
              </a:solidFill>
              <a:latin typeface="Quattrocento Sans"/>
              <a:ea typeface="Quattrocento Sans"/>
              <a:cs typeface="Quattrocento Sans"/>
              <a:sym typeface="Quattrocento Sans"/>
            </a:endParaRPr>
          </a:p>
        </p:txBody>
      </p:sp>
      <p:grpSp>
        <p:nvGrpSpPr>
          <p:cNvPr id="888" name="Google Shape;888;g5195e422c4_1_0"/>
          <p:cNvGrpSpPr/>
          <p:nvPr/>
        </p:nvGrpSpPr>
        <p:grpSpPr>
          <a:xfrm>
            <a:off x="2671799" y="6225614"/>
            <a:ext cx="1077600" cy="246300"/>
            <a:chOff x="2676521" y="5225956"/>
            <a:chExt cx="1077600" cy="246300"/>
          </a:xfrm>
        </p:grpSpPr>
        <p:sp>
          <p:nvSpPr>
            <p:cNvPr id="889" name="Google Shape;889;g5195e422c4_1_0"/>
            <p:cNvSpPr/>
            <p:nvPr/>
          </p:nvSpPr>
          <p:spPr>
            <a:xfrm>
              <a:off x="2694329" y="5233163"/>
              <a:ext cx="998400" cy="237000"/>
            </a:xfrm>
            <a:prstGeom prst="rect">
              <a:avLst/>
            </a:prstGeom>
            <a:solidFill>
              <a:srgbClr val="0078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890" name="Google Shape;890;g5195e422c4_1_0"/>
            <p:cNvSpPr/>
            <p:nvPr/>
          </p:nvSpPr>
          <p:spPr>
            <a:xfrm>
              <a:off x="2676521" y="5225956"/>
              <a:ext cx="10776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Quattrocento Sans"/>
                  <a:ea typeface="Quattrocento Sans"/>
                  <a:cs typeface="Quattrocento Sans"/>
                  <a:sym typeface="Quattrocento Sans"/>
                </a:rPr>
                <a:t> Key Resources</a:t>
              </a:r>
              <a:endParaRPr b="0" i="0" sz="1000" u="none" cap="none" strike="noStrike">
                <a:solidFill>
                  <a:schemeClr val="dk1"/>
                </a:solidFill>
                <a:latin typeface="Quattrocento Sans"/>
                <a:ea typeface="Quattrocento Sans"/>
                <a:cs typeface="Quattrocento Sans"/>
                <a:sym typeface="Quattrocento Sans"/>
              </a:endParaRPr>
            </a:p>
          </p:txBody>
        </p:sp>
      </p:grpSp>
      <p:sp>
        <p:nvSpPr>
          <p:cNvPr id="891" name="Google Shape;891;g5195e422c4_1_0"/>
          <p:cNvSpPr/>
          <p:nvPr/>
        </p:nvSpPr>
        <p:spPr>
          <a:xfrm>
            <a:off x="7287524" y="5945317"/>
            <a:ext cx="10776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Quattrocento Sans"/>
                <a:ea typeface="Quattrocento Sans"/>
                <a:cs typeface="Quattrocento Sans"/>
                <a:sym typeface="Quattrocento Sans"/>
              </a:rPr>
              <a:t> Key Resources</a:t>
            </a:r>
            <a:endParaRPr b="0" i="0" sz="1000" u="none" cap="none" strike="noStrike">
              <a:solidFill>
                <a:schemeClr val="dk1"/>
              </a:solidFill>
              <a:latin typeface="Quattrocento Sans"/>
              <a:ea typeface="Quattrocento Sans"/>
              <a:cs typeface="Quattrocento Sans"/>
              <a:sym typeface="Quattrocento Sans"/>
            </a:endParaRPr>
          </a:p>
        </p:txBody>
      </p:sp>
      <p:grpSp>
        <p:nvGrpSpPr>
          <p:cNvPr id="892" name="Google Shape;892;g5195e422c4_1_0"/>
          <p:cNvGrpSpPr/>
          <p:nvPr/>
        </p:nvGrpSpPr>
        <p:grpSpPr>
          <a:xfrm>
            <a:off x="5048036" y="6211775"/>
            <a:ext cx="1077600" cy="253506"/>
            <a:chOff x="5065802" y="5372649"/>
            <a:chExt cx="1077600" cy="253506"/>
          </a:xfrm>
        </p:grpSpPr>
        <p:sp>
          <p:nvSpPr>
            <p:cNvPr id="893" name="Google Shape;893;g5195e422c4_1_0"/>
            <p:cNvSpPr txBox="1"/>
            <p:nvPr/>
          </p:nvSpPr>
          <p:spPr>
            <a:xfrm>
              <a:off x="5097678" y="5372649"/>
              <a:ext cx="998400" cy="246300"/>
            </a:xfrm>
            <a:prstGeom prst="rect">
              <a:avLst/>
            </a:prstGeom>
            <a:solidFill>
              <a:srgbClr val="0078D7"/>
            </a:solid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chemeClr val="dk1"/>
                </a:buClr>
                <a:buSzPts val="1162"/>
                <a:buFont typeface="Quattrocento Sans"/>
                <a:buNone/>
              </a:pPr>
              <a:r>
                <a:t/>
              </a:r>
              <a:endParaRPr b="0" i="0" sz="1162" u="none" cap="none" strike="noStrike">
                <a:solidFill>
                  <a:schemeClr val="lt1"/>
                </a:solidFill>
                <a:latin typeface="Quattrocento Sans"/>
                <a:ea typeface="Quattrocento Sans"/>
                <a:cs typeface="Quattrocento Sans"/>
                <a:sym typeface="Quattrocento Sans"/>
              </a:endParaRPr>
            </a:p>
          </p:txBody>
        </p:sp>
        <p:sp>
          <p:nvSpPr>
            <p:cNvPr id="894" name="Google Shape;894;g5195e422c4_1_0"/>
            <p:cNvSpPr/>
            <p:nvPr/>
          </p:nvSpPr>
          <p:spPr>
            <a:xfrm>
              <a:off x="5065802" y="5379855"/>
              <a:ext cx="10776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Quattrocento Sans"/>
                  <a:ea typeface="Quattrocento Sans"/>
                  <a:cs typeface="Quattrocento Sans"/>
                  <a:sym typeface="Quattrocento Sans"/>
                </a:rPr>
                <a:t> Key Resources</a:t>
              </a:r>
              <a:endParaRPr b="0" i="0" sz="1000" u="none" cap="none" strike="noStrike">
                <a:solidFill>
                  <a:schemeClr val="dk1"/>
                </a:solidFill>
                <a:latin typeface="Quattrocento Sans"/>
                <a:ea typeface="Quattrocento Sans"/>
                <a:cs typeface="Quattrocento Sans"/>
                <a:sym typeface="Quattrocento Sans"/>
              </a:endParaRPr>
            </a:p>
          </p:txBody>
        </p:sp>
      </p:grpSp>
      <p:sp>
        <p:nvSpPr>
          <p:cNvPr id="895" name="Google Shape;895;g5195e422c4_1_0"/>
          <p:cNvSpPr txBox="1"/>
          <p:nvPr/>
        </p:nvSpPr>
        <p:spPr>
          <a:xfrm>
            <a:off x="2715459" y="6469343"/>
            <a:ext cx="2193600" cy="597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Quattrocento Sans"/>
              <a:buNone/>
            </a:pPr>
            <a:r>
              <a:rPr b="0" i="0" lang="en-US" sz="1000" u="none" cap="none" strike="noStrike">
                <a:solidFill>
                  <a:schemeClr val="dk1"/>
                </a:solidFill>
                <a:latin typeface="Quattrocento Sans"/>
                <a:ea typeface="Quattrocento Sans"/>
                <a:cs typeface="Quattrocento Sans"/>
                <a:sym typeface="Quattrocento Sans"/>
              </a:rPr>
              <a:t>CSAs</a:t>
            </a:r>
            <a:br>
              <a:rPr b="0" i="0" lang="en-US" sz="1000" u="none" cap="none" strike="noStrike">
                <a:solidFill>
                  <a:schemeClr val="dk1"/>
                </a:solidFill>
                <a:latin typeface="Quattrocento Sans"/>
                <a:ea typeface="Quattrocento Sans"/>
                <a:cs typeface="Quattrocento Sans"/>
                <a:sym typeface="Quattrocento Sans"/>
              </a:rPr>
            </a:br>
            <a:r>
              <a:rPr b="0" i="0" lang="en-US" sz="1000" u="sng" cap="none" strike="noStrike">
                <a:solidFill>
                  <a:schemeClr val="hlink"/>
                </a:solidFill>
                <a:latin typeface="Quattrocento Sans"/>
                <a:ea typeface="Quattrocento Sans"/>
                <a:cs typeface="Quattrocento Sans"/>
                <a:sym typeface="Quattrocento Sans"/>
                <a:hlinkClick r:id="rId4"/>
              </a:rPr>
              <a:t>Databricks</a:t>
            </a:r>
            <a:endParaRPr b="0" i="0" sz="1000" u="none" cap="none" strike="noStrike">
              <a:solidFill>
                <a:schemeClr val="dk1"/>
              </a:solidFill>
              <a:latin typeface="Quattrocento Sans"/>
              <a:ea typeface="Quattrocento Sans"/>
              <a:cs typeface="Quattrocento Sans"/>
              <a:sym typeface="Quattrocento Sans"/>
            </a:endParaRPr>
          </a:p>
        </p:txBody>
      </p:sp>
      <p:sp>
        <p:nvSpPr>
          <p:cNvPr id="896" name="Google Shape;896;g5195e422c4_1_0"/>
          <p:cNvSpPr txBox="1"/>
          <p:nvPr/>
        </p:nvSpPr>
        <p:spPr>
          <a:xfrm>
            <a:off x="9624568" y="5945316"/>
            <a:ext cx="998700" cy="246300"/>
          </a:xfrm>
          <a:prstGeom prst="rect">
            <a:avLst/>
          </a:prstGeom>
          <a:solidFill>
            <a:srgbClr val="B40072"/>
          </a:solid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chemeClr val="dk1"/>
              </a:buClr>
              <a:buSzPts val="1162"/>
              <a:buFont typeface="Quattrocento Sans"/>
              <a:buNone/>
            </a:pPr>
            <a:r>
              <a:t/>
            </a:r>
            <a:endParaRPr b="0" i="0" sz="1162" u="none" cap="none" strike="noStrike">
              <a:solidFill>
                <a:schemeClr val="lt1"/>
              </a:solidFill>
              <a:latin typeface="Quattrocento Sans"/>
              <a:ea typeface="Quattrocento Sans"/>
              <a:cs typeface="Quattrocento Sans"/>
              <a:sym typeface="Quattrocento Sans"/>
            </a:endParaRPr>
          </a:p>
        </p:txBody>
      </p:sp>
      <p:sp>
        <p:nvSpPr>
          <p:cNvPr id="897" name="Google Shape;897;g5195e422c4_1_0"/>
          <p:cNvSpPr/>
          <p:nvPr/>
        </p:nvSpPr>
        <p:spPr>
          <a:xfrm>
            <a:off x="9587620" y="5951425"/>
            <a:ext cx="10776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Quattrocento Sans"/>
                <a:ea typeface="Quattrocento Sans"/>
                <a:cs typeface="Quattrocento Sans"/>
                <a:sym typeface="Quattrocento Sans"/>
              </a:rPr>
              <a:t> Key Resources</a:t>
            </a:r>
            <a:endParaRPr b="0" i="0" sz="1000" u="none" cap="none" strike="noStrike">
              <a:solidFill>
                <a:schemeClr val="dk1"/>
              </a:solidFill>
              <a:latin typeface="Quattrocento Sans"/>
              <a:ea typeface="Quattrocento Sans"/>
              <a:cs typeface="Quattrocento Sans"/>
              <a:sym typeface="Quattrocento Sans"/>
            </a:endParaRPr>
          </a:p>
        </p:txBody>
      </p:sp>
      <p:sp>
        <p:nvSpPr>
          <p:cNvPr id="898" name="Google Shape;898;g5195e422c4_1_0"/>
          <p:cNvSpPr txBox="1"/>
          <p:nvPr/>
        </p:nvSpPr>
        <p:spPr>
          <a:xfrm>
            <a:off x="9671234" y="2656628"/>
            <a:ext cx="2182800" cy="3480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Quattrocento Sans"/>
              <a:buNone/>
            </a:pPr>
            <a:r>
              <a:rPr b="1" i="0" lang="en-US" sz="1000" u="none" cap="none" strike="noStrike">
                <a:solidFill>
                  <a:schemeClr val="dk1"/>
                </a:solidFill>
                <a:latin typeface="Quattrocento Sans"/>
                <a:ea typeface="Quattrocento Sans"/>
                <a:cs typeface="Quattrocento Sans"/>
                <a:sym typeface="Quattrocento Sans"/>
              </a:rPr>
              <a:t>Azure Databricks is Starbucks’ Unified Analytics Platform. </a:t>
            </a:r>
            <a:r>
              <a:rPr b="0" i="0" lang="en-US" sz="1000" u="none" cap="none" strike="noStrike">
                <a:solidFill>
                  <a:schemeClr val="dk1"/>
                </a:solidFill>
                <a:latin typeface="Quattrocento Sans"/>
                <a:ea typeface="Quattrocento Sans"/>
                <a:cs typeface="Quattrocento Sans"/>
                <a:sym typeface="Quattrocento Sans"/>
              </a:rPr>
              <a:t>After 11 months of engagement, Starbucks committed to Azure Databricks as their advanced analytics platform. Marketing analytics will be the first use case deployed, with 9 additional use cases planned, such as supply chain, loyalty, and fraud detection. </a:t>
            </a:r>
            <a:r>
              <a:rPr b="0" i="0" lang="en-US" sz="1000" u="sng" cap="none" strike="noStrike">
                <a:solidFill>
                  <a:schemeClr val="dk1"/>
                </a:solidFill>
                <a:latin typeface="Quattrocento Sans"/>
                <a:ea typeface="Quattrocento Sans"/>
                <a:cs typeface="Quattrocento Sans"/>
                <a:sym typeface="Quattrocento Sans"/>
              </a:rPr>
              <a:t>Starbucks has committed to $5M in Databricks licenses, driving $16M in Azure consumption over 2.5 years</a:t>
            </a:r>
            <a:r>
              <a:rPr b="0" i="0" lang="en-US" sz="1000" u="none" cap="none" strike="noStrike">
                <a:solidFill>
                  <a:schemeClr val="dk1"/>
                </a:solidFill>
                <a:latin typeface="Quattrocento Sans"/>
                <a:ea typeface="Quattrocento Sans"/>
                <a:cs typeface="Quattrocento Sans"/>
                <a:sym typeface="Quattrocento Sans"/>
              </a:rPr>
              <a:t>. There is opportunity for exponential growth as new use cases are developed. </a:t>
            </a:r>
            <a:endParaRPr b="0" i="0" sz="1000" u="none" cap="none" strike="noStrike">
              <a:solidFill>
                <a:schemeClr val="dk1"/>
              </a:solidFill>
              <a:highlight>
                <a:srgbClr val="FFFF00"/>
              </a:highlight>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1000"/>
              <a:buFont typeface="Quattrocento Sans"/>
              <a:buNone/>
            </a:pPr>
            <a:r>
              <a:t/>
            </a:r>
            <a:endParaRPr b="0" i="0" sz="1000" u="none" cap="none" strike="noStrike">
              <a:solidFill>
                <a:schemeClr val="dk1"/>
              </a:solidFill>
              <a:highlight>
                <a:srgbClr val="FFFF00"/>
              </a:highlight>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1000"/>
              <a:buFont typeface="Quattrocento Sans"/>
              <a:buNone/>
            </a:pPr>
            <a:r>
              <a:rPr b="1" i="0" lang="en-US" sz="1000" u="none" cap="none" strike="noStrike">
                <a:solidFill>
                  <a:schemeClr val="dk1"/>
                </a:solidFill>
                <a:latin typeface="Quattrocento Sans"/>
                <a:ea typeface="Quattrocento Sans"/>
                <a:cs typeface="Quattrocento Sans"/>
                <a:sym typeface="Quattrocento Sans"/>
              </a:rPr>
              <a:t>What’s next? </a:t>
            </a:r>
            <a:r>
              <a:rPr b="0" i="0" lang="en-US" sz="1000" u="none" cap="none" strike="noStrike">
                <a:solidFill>
                  <a:schemeClr val="dk1"/>
                </a:solidFill>
                <a:latin typeface="Quattrocento Sans"/>
                <a:ea typeface="Quattrocento Sans"/>
                <a:cs typeface="Quattrocento Sans"/>
                <a:sym typeface="Quattrocento Sans"/>
              </a:rPr>
              <a:t>One immediate opportunity the team is pursuing is how Azure Databricks could be rolled out to China – Starbucks’ biggest growth market.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000"/>
              <a:buFont typeface="Quattrocento Sans"/>
              <a:buNone/>
            </a:pPr>
            <a:r>
              <a:t/>
            </a:r>
            <a:endParaRPr b="0" i="0" sz="1000" u="none" cap="none" strike="noStrike">
              <a:solidFill>
                <a:srgbClr val="505050"/>
              </a:solidFill>
              <a:latin typeface="Quattrocento Sans"/>
              <a:ea typeface="Quattrocento Sans"/>
              <a:cs typeface="Quattrocento Sans"/>
              <a:sym typeface="Quattrocento Sans"/>
            </a:endParaRPr>
          </a:p>
          <a:p>
            <a:pPr indent="-107950" lvl="0" marL="171450" marR="0" rtl="0" algn="l">
              <a:lnSpc>
                <a:spcPct val="100000"/>
              </a:lnSpc>
              <a:spcBef>
                <a:spcPts val="600"/>
              </a:spcBef>
              <a:spcAft>
                <a:spcPts val="0"/>
              </a:spcAft>
              <a:buClr>
                <a:schemeClr val="dk1"/>
              </a:buClr>
              <a:buSzPts val="1000"/>
              <a:buFont typeface="Arial"/>
              <a:buNone/>
            </a:pPr>
            <a:r>
              <a:t/>
            </a:r>
            <a:endParaRPr b="0" i="0" sz="1000" u="none" cap="none" strike="noStrike">
              <a:solidFill>
                <a:srgbClr val="505050"/>
              </a:solidFill>
              <a:latin typeface="Quattrocento Sans"/>
              <a:ea typeface="Quattrocento Sans"/>
              <a:cs typeface="Quattrocento Sans"/>
              <a:sym typeface="Quattrocento Sans"/>
            </a:endParaRPr>
          </a:p>
        </p:txBody>
      </p:sp>
      <p:sp>
        <p:nvSpPr>
          <p:cNvPr id="899" name="Google Shape;899;g5195e422c4_1_0"/>
          <p:cNvSpPr txBox="1"/>
          <p:nvPr/>
        </p:nvSpPr>
        <p:spPr>
          <a:xfrm>
            <a:off x="378017" y="1459094"/>
            <a:ext cx="2193600" cy="1070400"/>
          </a:xfrm>
          <a:prstGeom prst="rect">
            <a:avLst/>
          </a:prstGeom>
          <a:solidFill>
            <a:srgbClr val="107C1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Quattrocento Sans"/>
              <a:buNone/>
            </a:pPr>
            <a:r>
              <a:rPr b="0" i="0" lang="en-US" sz="2800" u="none" cap="none" strike="noStrike">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Quattrocento Sans"/>
              <a:buNone/>
            </a:pPr>
            <a:r>
              <a:rPr b="0" i="0" lang="en-US" sz="1500" u="none" cap="none" strike="noStrike">
                <a:solidFill>
                  <a:schemeClr val="lt1"/>
                </a:solidFill>
                <a:latin typeface="Quattrocento Sans"/>
                <a:ea typeface="Quattrocento Sans"/>
                <a:cs typeface="Quattrocento Sans"/>
                <a:sym typeface="Quattrocento Sans"/>
              </a:rPr>
              <a:t>Engage the</a:t>
            </a:r>
            <a:br>
              <a:rPr b="0" i="0" lang="en-US" sz="1500" u="none" cap="none" strike="noStrike">
                <a:solidFill>
                  <a:schemeClr val="lt1"/>
                </a:solidFill>
                <a:latin typeface="Quattrocento Sans"/>
                <a:ea typeface="Quattrocento Sans"/>
                <a:cs typeface="Quattrocento Sans"/>
                <a:sym typeface="Quattrocento Sans"/>
              </a:rPr>
            </a:br>
            <a:r>
              <a:rPr b="0" i="0" lang="en-US" sz="1500" u="none" cap="none" strike="noStrike">
                <a:solidFill>
                  <a:schemeClr val="lt1"/>
                </a:solidFill>
                <a:latin typeface="Quattrocento Sans"/>
                <a:ea typeface="Quattrocento Sans"/>
                <a:cs typeface="Quattrocento Sans"/>
                <a:sym typeface="Quattrocento Sans"/>
              </a:rPr>
              <a:t>customer</a:t>
            </a:r>
            <a:endParaRPr b="0" i="0" sz="1400" u="none" cap="none" strike="noStrike">
              <a:solidFill>
                <a:srgbClr val="000000"/>
              </a:solidFill>
              <a:latin typeface="Arial"/>
              <a:ea typeface="Arial"/>
              <a:cs typeface="Arial"/>
              <a:sym typeface="Arial"/>
            </a:endParaRPr>
          </a:p>
        </p:txBody>
      </p:sp>
      <p:sp>
        <p:nvSpPr>
          <p:cNvPr id="900" name="Google Shape;900;g5195e422c4_1_0"/>
          <p:cNvSpPr txBox="1"/>
          <p:nvPr/>
        </p:nvSpPr>
        <p:spPr>
          <a:xfrm>
            <a:off x="2689655" y="1459094"/>
            <a:ext cx="2193600" cy="1070400"/>
          </a:xfrm>
          <a:prstGeom prst="rect">
            <a:avLst/>
          </a:prstGeom>
          <a:solidFill>
            <a:srgbClr val="00827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Quattrocento Sans"/>
              <a:buNone/>
            </a:pPr>
            <a:r>
              <a:rPr b="0" i="0" lang="en-US" sz="2800" u="none" cap="none" strike="noStrike">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Quattrocento Sans"/>
              <a:buNone/>
            </a:pPr>
            <a:r>
              <a:rPr b="0" i="0" lang="en-US" sz="1500" u="none" cap="none" strike="noStrike">
                <a:solidFill>
                  <a:schemeClr val="lt1"/>
                </a:solidFill>
                <a:latin typeface="Quattrocento Sans"/>
                <a:ea typeface="Quattrocento Sans"/>
                <a:cs typeface="Quattrocento Sans"/>
                <a:sym typeface="Quattrocento Sans"/>
              </a:rPr>
              <a:t>Build</a:t>
            </a:r>
            <a:br>
              <a:rPr b="0" i="0" lang="en-US" sz="1500" u="none" cap="none" strike="noStrike">
                <a:solidFill>
                  <a:schemeClr val="lt1"/>
                </a:solidFill>
                <a:latin typeface="Quattrocento Sans"/>
                <a:ea typeface="Quattrocento Sans"/>
                <a:cs typeface="Quattrocento Sans"/>
                <a:sym typeface="Quattrocento Sans"/>
              </a:rPr>
            </a:br>
            <a:r>
              <a:rPr b="0" i="0" lang="en-US" sz="1500" u="none" cap="none" strike="noStrike">
                <a:solidFill>
                  <a:schemeClr val="lt1"/>
                </a:solidFill>
                <a:latin typeface="Quattrocento Sans"/>
                <a:ea typeface="Quattrocento Sans"/>
                <a:cs typeface="Quattrocento Sans"/>
                <a:sym typeface="Quattrocento Sans"/>
              </a:rPr>
              <a:t>the team</a:t>
            </a:r>
            <a:endParaRPr b="0" i="0" sz="1400" u="none" cap="none" strike="noStrike">
              <a:solidFill>
                <a:srgbClr val="000000"/>
              </a:solidFill>
              <a:latin typeface="Arial"/>
              <a:ea typeface="Arial"/>
              <a:cs typeface="Arial"/>
              <a:sym typeface="Arial"/>
            </a:endParaRPr>
          </a:p>
        </p:txBody>
      </p:sp>
      <p:sp>
        <p:nvSpPr>
          <p:cNvPr id="901" name="Google Shape;901;g5195e422c4_1_0"/>
          <p:cNvSpPr txBox="1"/>
          <p:nvPr/>
        </p:nvSpPr>
        <p:spPr>
          <a:xfrm>
            <a:off x="5001293" y="1459094"/>
            <a:ext cx="2193600" cy="1070400"/>
          </a:xfrm>
          <a:prstGeom prst="rect">
            <a:avLst/>
          </a:prstGeom>
          <a:solidFill>
            <a:srgbClr val="0078D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Quattrocento Sans"/>
              <a:buNone/>
            </a:pPr>
            <a:r>
              <a:rPr b="0" i="0" lang="en-US" sz="2800" u="none" cap="none" strike="noStrike">
                <a:solidFill>
                  <a:schemeClr val="lt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Quattrocento Sans"/>
              <a:buNone/>
            </a:pPr>
            <a:r>
              <a:rPr b="0" i="0" lang="en-US" sz="1500" u="none" cap="none" strike="noStrike">
                <a:solidFill>
                  <a:schemeClr val="lt1"/>
                </a:solidFill>
                <a:latin typeface="Quattrocento Sans"/>
                <a:ea typeface="Quattrocento Sans"/>
                <a:cs typeface="Quattrocento Sans"/>
                <a:sym typeface="Quattrocento Sans"/>
              </a:rPr>
              <a:t>Identify priorities and challenges</a:t>
            </a:r>
            <a:endParaRPr b="0" i="0" sz="1400" u="none" cap="none" strike="noStrike">
              <a:solidFill>
                <a:srgbClr val="000000"/>
              </a:solidFill>
              <a:latin typeface="Arial"/>
              <a:ea typeface="Arial"/>
              <a:cs typeface="Arial"/>
              <a:sym typeface="Arial"/>
            </a:endParaRPr>
          </a:p>
        </p:txBody>
      </p:sp>
      <p:sp>
        <p:nvSpPr>
          <p:cNvPr id="902" name="Google Shape;902;g5195e422c4_1_0"/>
          <p:cNvSpPr txBox="1"/>
          <p:nvPr/>
        </p:nvSpPr>
        <p:spPr>
          <a:xfrm>
            <a:off x="7312931" y="1464546"/>
            <a:ext cx="2193600" cy="1070400"/>
          </a:xfrm>
          <a:prstGeom prst="rect">
            <a:avLst/>
          </a:prstGeom>
          <a:solidFill>
            <a:srgbClr val="5C2D9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Quattrocento Sans"/>
              <a:buNone/>
            </a:pPr>
            <a:r>
              <a:rPr b="0" i="0" lang="en-US" sz="2800" u="none" cap="none" strike="noStrike">
                <a:solidFill>
                  <a:schemeClr val="lt1"/>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Quattrocento Sans"/>
              <a:buNone/>
            </a:pPr>
            <a:r>
              <a:rPr b="0" i="0" lang="en-US" sz="1500" u="none" cap="none" strike="noStrike">
                <a:solidFill>
                  <a:schemeClr val="lt1"/>
                </a:solidFill>
                <a:latin typeface="Quattrocento Sans"/>
                <a:ea typeface="Quattrocento Sans"/>
                <a:cs typeface="Quattrocento Sans"/>
                <a:sym typeface="Quattrocento Sans"/>
              </a:rPr>
              <a:t>Demonstrate </a:t>
            </a:r>
            <a:br>
              <a:rPr b="0" i="0" lang="en-US" sz="1500" u="none" cap="none" strike="noStrike">
                <a:solidFill>
                  <a:schemeClr val="lt1"/>
                </a:solidFill>
                <a:latin typeface="Quattrocento Sans"/>
                <a:ea typeface="Quattrocento Sans"/>
                <a:cs typeface="Quattrocento Sans"/>
                <a:sym typeface="Quattrocento Sans"/>
              </a:rPr>
            </a:br>
            <a:r>
              <a:rPr b="0" i="0" lang="en-US" sz="1500" u="none" cap="none" strike="noStrike">
                <a:solidFill>
                  <a:schemeClr val="lt1"/>
                </a:solidFill>
                <a:latin typeface="Quattrocento Sans"/>
                <a:ea typeface="Quattrocento Sans"/>
                <a:cs typeface="Quattrocento Sans"/>
                <a:sym typeface="Quattrocento Sans"/>
              </a:rPr>
              <a:t>proof</a:t>
            </a:r>
            <a:endParaRPr b="0" i="0" sz="1400" u="none" cap="none" strike="noStrike">
              <a:solidFill>
                <a:srgbClr val="000000"/>
              </a:solidFill>
              <a:latin typeface="Arial"/>
              <a:ea typeface="Arial"/>
              <a:cs typeface="Arial"/>
              <a:sym typeface="Arial"/>
            </a:endParaRPr>
          </a:p>
        </p:txBody>
      </p:sp>
      <p:sp>
        <p:nvSpPr>
          <p:cNvPr id="903" name="Google Shape;903;g5195e422c4_1_0"/>
          <p:cNvSpPr txBox="1"/>
          <p:nvPr/>
        </p:nvSpPr>
        <p:spPr>
          <a:xfrm>
            <a:off x="9624568" y="1469998"/>
            <a:ext cx="2193600" cy="1070400"/>
          </a:xfrm>
          <a:prstGeom prst="rect">
            <a:avLst/>
          </a:prstGeom>
          <a:solidFill>
            <a:srgbClr val="B4007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Quattrocento Sans"/>
              <a:buNone/>
            </a:pPr>
            <a:r>
              <a:rPr b="0" i="0" lang="en-US" sz="2800" u="none" cap="none" strike="noStrike">
                <a:solidFill>
                  <a:schemeClr val="lt1"/>
                </a:solidFill>
                <a:latin typeface="Quattrocento Sans"/>
                <a:ea typeface="Quattrocento Sans"/>
                <a:cs typeface="Quattrocento Sans"/>
                <a:sym typeface="Quattrocento Sans"/>
              </a:rPr>
              <a:t>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Quattrocento Sans"/>
              <a:buNone/>
            </a:pPr>
            <a:r>
              <a:rPr b="0" i="0" lang="en-US" sz="1500" u="none" cap="none" strike="noStrike">
                <a:solidFill>
                  <a:schemeClr val="lt1"/>
                </a:solidFill>
                <a:latin typeface="Quattrocento Sans"/>
                <a:ea typeface="Quattrocento Sans"/>
                <a:cs typeface="Quattrocento Sans"/>
                <a:sym typeface="Quattrocento Sans"/>
              </a:rPr>
              <a:t>Land and</a:t>
            </a:r>
            <a:br>
              <a:rPr b="0" i="0" lang="en-US" sz="1500" u="none" cap="none" strike="noStrike">
                <a:solidFill>
                  <a:schemeClr val="lt1"/>
                </a:solidFill>
                <a:latin typeface="Quattrocento Sans"/>
                <a:ea typeface="Quattrocento Sans"/>
                <a:cs typeface="Quattrocento Sans"/>
                <a:sym typeface="Quattrocento Sans"/>
              </a:rPr>
            </a:br>
            <a:r>
              <a:rPr b="0" i="0" lang="en-US" sz="1500" u="none" cap="none" strike="noStrike">
                <a:solidFill>
                  <a:schemeClr val="lt1"/>
                </a:solidFill>
                <a:latin typeface="Quattrocento Sans"/>
                <a:ea typeface="Quattrocento Sans"/>
                <a:cs typeface="Quattrocento Sans"/>
                <a:sym typeface="Quattrocento Sans"/>
              </a:rPr>
              <a:t>expand</a:t>
            </a:r>
            <a:endParaRPr b="0" i="0" sz="1400" u="none" cap="none" strike="noStrike">
              <a:solidFill>
                <a:srgbClr val="000000"/>
              </a:solidFill>
              <a:latin typeface="Arial"/>
              <a:ea typeface="Arial"/>
              <a:cs typeface="Arial"/>
              <a:sym typeface="Arial"/>
            </a:endParaRPr>
          </a:p>
        </p:txBody>
      </p:sp>
      <p:sp>
        <p:nvSpPr>
          <p:cNvPr id="904" name="Google Shape;904;g5195e422c4_1_0"/>
          <p:cNvSpPr txBox="1"/>
          <p:nvPr/>
        </p:nvSpPr>
        <p:spPr>
          <a:xfrm>
            <a:off x="11181178" y="6469343"/>
            <a:ext cx="2193600" cy="417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Quattrocento Sans"/>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905" name="Google Shape;905;g5195e422c4_1_0"/>
          <p:cNvSpPr txBox="1"/>
          <p:nvPr/>
        </p:nvSpPr>
        <p:spPr>
          <a:xfrm>
            <a:off x="7372138" y="6260505"/>
            <a:ext cx="2193600" cy="417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Quattrocento Sans"/>
              <a:buNone/>
            </a:pPr>
            <a:r>
              <a:rPr b="0" i="0" lang="en-US" sz="1000" u="none" cap="none" strike="noStrike">
                <a:solidFill>
                  <a:schemeClr val="dk1"/>
                </a:solidFill>
                <a:latin typeface="Quattrocento Sans"/>
                <a:ea typeface="Quattrocento Sans"/>
                <a:cs typeface="Quattrocento Sans"/>
                <a:sym typeface="Quattrocento Sans"/>
              </a:rPr>
              <a:t>POC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000"/>
              <a:buFont typeface="Quattrocento Sans"/>
              <a:buNone/>
            </a:pPr>
            <a:r>
              <a:rPr b="0" i="0" lang="en-US" sz="1000" u="none" cap="none" strike="noStrike">
                <a:solidFill>
                  <a:schemeClr val="dk1"/>
                </a:solidFill>
                <a:latin typeface="Quattrocento Sans"/>
                <a:ea typeface="Quattrocento Sans"/>
                <a:cs typeface="Quattrocento Sans"/>
                <a:sym typeface="Quattrocento Sans"/>
              </a:rPr>
              <a:t>ECIF</a:t>
            </a:r>
            <a:endParaRPr b="0" i="0" sz="1400" u="none" cap="none" strike="noStrike">
              <a:solidFill>
                <a:srgbClr val="000000"/>
              </a:solidFill>
              <a:latin typeface="Arial"/>
              <a:ea typeface="Arial"/>
              <a:cs typeface="Arial"/>
              <a:sym typeface="Arial"/>
            </a:endParaRPr>
          </a:p>
        </p:txBody>
      </p:sp>
      <p:sp>
        <p:nvSpPr>
          <p:cNvPr id="906" name="Google Shape;906;g5195e422c4_1_0"/>
          <p:cNvSpPr txBox="1"/>
          <p:nvPr/>
        </p:nvSpPr>
        <p:spPr>
          <a:xfrm>
            <a:off x="358794" y="6379164"/>
            <a:ext cx="2193600" cy="597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Quattrocento Sans"/>
              <a:buNone/>
            </a:pPr>
            <a:r>
              <a:rPr b="0" i="0" lang="en-US" sz="1000" u="sng" cap="none" strike="noStrike">
                <a:solidFill>
                  <a:schemeClr val="hlink"/>
                </a:solidFill>
                <a:latin typeface="Quattrocento Sans"/>
                <a:ea typeface="Quattrocento Sans"/>
                <a:cs typeface="Quattrocento Sans"/>
                <a:sym typeface="Quattrocento Sans"/>
                <a:hlinkClick r:id="rId5"/>
              </a:rPr>
              <a:t>Databricks</a:t>
            </a:r>
            <a:endParaRPr b="0" i="0" sz="1000" u="none" cap="none" strike="noStrike">
              <a:solidFill>
                <a:schemeClr val="dk1"/>
              </a:solidFill>
              <a:latin typeface="Quattrocento Sans"/>
              <a:ea typeface="Quattrocento Sans"/>
              <a:cs typeface="Quattrocento Sans"/>
              <a:sym typeface="Quattrocento Sans"/>
            </a:endParaRPr>
          </a:p>
        </p:txBody>
      </p:sp>
      <p:pic>
        <p:nvPicPr>
          <p:cNvPr id="907" name="Google Shape;907;g5195e422c4_1_0"/>
          <p:cNvPicPr preferRelativeResize="0"/>
          <p:nvPr/>
        </p:nvPicPr>
        <p:blipFill rotWithShape="1">
          <a:blip r:embed="rId6">
            <a:alphaModFix/>
          </a:blip>
          <a:srcRect b="31351" l="0" r="0" t="31200"/>
          <a:stretch/>
        </p:blipFill>
        <p:spPr>
          <a:xfrm>
            <a:off x="9367765" y="218777"/>
            <a:ext cx="2368926" cy="6653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5195e422c4_1_6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Microsoft Overview</a:t>
            </a:r>
            <a:endParaRPr/>
          </a:p>
        </p:txBody>
      </p:sp>
      <p:sp>
        <p:nvSpPr>
          <p:cNvPr id="913" name="Google Shape;913;g5195e422c4_1_6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g5195e422c4_1_6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pic>
        <p:nvPicPr>
          <p:cNvPr id="919" name="Google Shape;919;g5195e422c4_1_68"/>
          <p:cNvPicPr preferRelativeResize="0"/>
          <p:nvPr/>
        </p:nvPicPr>
        <p:blipFill rotWithShape="1">
          <a:blip r:embed="rId3">
            <a:alphaModFix/>
          </a:blip>
          <a:srcRect b="0" l="0" r="0" t="0"/>
          <a:stretch/>
        </p:blipFill>
        <p:spPr>
          <a:xfrm>
            <a:off x="927100" y="1563688"/>
            <a:ext cx="9972118" cy="39354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5195e422c4_1_7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pic>
        <p:nvPicPr>
          <p:cNvPr id="925" name="Google Shape;925;g5195e422c4_1_73"/>
          <p:cNvPicPr preferRelativeResize="0"/>
          <p:nvPr/>
        </p:nvPicPr>
        <p:blipFill rotWithShape="1">
          <a:blip r:embed="rId3">
            <a:alphaModFix/>
          </a:blip>
          <a:srcRect b="0" l="0" r="0" t="0"/>
          <a:stretch/>
        </p:blipFill>
        <p:spPr>
          <a:xfrm>
            <a:off x="1102600" y="1570438"/>
            <a:ext cx="9755495" cy="39230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5195e422c4_2_0"/>
          <p:cNvSpPr txBox="1"/>
          <p:nvPr/>
        </p:nvSpPr>
        <p:spPr>
          <a:xfrm>
            <a:off x="3038992" y="1761296"/>
            <a:ext cx="8344500" cy="91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chemeClr val="lt1"/>
                </a:solidFill>
                <a:latin typeface="Arial"/>
                <a:ea typeface="Arial"/>
                <a:cs typeface="Arial"/>
                <a:sym typeface="Arial"/>
              </a:rPr>
              <a:t>Accelerate innovation by unifying data science, engineering and business</a:t>
            </a:r>
            <a:endParaRPr b="0" i="0" sz="1500" u="none" cap="none" strike="noStrike">
              <a:solidFill>
                <a:srgbClr val="000000"/>
              </a:solidFill>
              <a:latin typeface="Arial"/>
              <a:ea typeface="Arial"/>
              <a:cs typeface="Arial"/>
              <a:sym typeface="Arial"/>
            </a:endParaRPr>
          </a:p>
        </p:txBody>
      </p:sp>
      <p:sp>
        <p:nvSpPr>
          <p:cNvPr id="501" name="Google Shape;501;g5195e422c4_2_0"/>
          <p:cNvSpPr txBox="1"/>
          <p:nvPr/>
        </p:nvSpPr>
        <p:spPr>
          <a:xfrm>
            <a:off x="3039000" y="3739633"/>
            <a:ext cx="8667900" cy="1939200"/>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800"/>
              </a:spcBef>
              <a:spcAft>
                <a:spcPts val="0"/>
              </a:spcAft>
              <a:buClr>
                <a:schemeClr val="lt1"/>
              </a:buClr>
              <a:buSzPts val="2700"/>
              <a:buFont typeface="Arial"/>
              <a:buChar char="•"/>
            </a:pPr>
            <a:r>
              <a:rPr b="0" i="0" lang="en-US" sz="2700" u="none" cap="none" strike="noStrike">
                <a:solidFill>
                  <a:schemeClr val="lt1"/>
                </a:solidFill>
                <a:latin typeface="Arial"/>
                <a:ea typeface="Arial"/>
                <a:cs typeface="Arial"/>
                <a:sym typeface="Arial"/>
                <a:extLst>
                  <a:ext uri="http://customooxmlschemas.google.com/">
                    <go:slidesCustomData xmlns:go="http://customooxmlschemas.google.com/" textRoundtripDataId="0"/>
                  </a:ext>
                </a:extLst>
              </a:rPr>
              <a:t>Original creators of                 ,  Databricks Delta &amp; </a:t>
            </a:r>
            <a:endParaRPr b="0" i="0" sz="2700" u="none" cap="none" strike="noStrike">
              <a:solidFill>
                <a:schemeClr val="lt1"/>
              </a:solidFill>
              <a:latin typeface="Arial"/>
              <a:ea typeface="Arial"/>
              <a:cs typeface="Arial"/>
              <a:sym typeface="Arial"/>
              <a:extLst>
                <a:ext uri="http://customooxmlschemas.google.com/">
                  <go:slidesCustomData xmlns:go="http://customooxmlschemas.google.com/" textRoundtripDataId="1"/>
                </a:ext>
              </a:extLst>
            </a:endParaRPr>
          </a:p>
          <a:p>
            <a:pPr indent="-292100" lvl="0" marL="292100" marR="0" rtl="0" algn="l">
              <a:lnSpc>
                <a:spcPct val="100000"/>
              </a:lnSpc>
              <a:spcBef>
                <a:spcPts val="800"/>
              </a:spcBef>
              <a:spcAft>
                <a:spcPts val="0"/>
              </a:spcAft>
              <a:buClr>
                <a:schemeClr val="lt1"/>
              </a:buClr>
              <a:buSzPts val="2700"/>
              <a:buFont typeface="Arial"/>
              <a:buChar char="•"/>
            </a:pPr>
            <a:r>
              <a:rPr b="0" i="0" lang="en-US" sz="2700" u="none" cap="none" strike="noStrike">
                <a:solidFill>
                  <a:schemeClr val="lt1"/>
                </a:solidFill>
                <a:latin typeface="Arial"/>
                <a:ea typeface="Arial"/>
                <a:cs typeface="Arial"/>
                <a:sym typeface="Arial"/>
                <a:extLst>
                  <a:ext uri="http://customooxmlschemas.google.com/">
                    <go:slidesCustomData xmlns:go="http://customooxmlschemas.google.com/" textRoundtripDataId="2"/>
                  </a:ext>
                </a:extLst>
              </a:rPr>
              <a:t>2000+ global companies use our platform across big data &amp; machine learning </a:t>
            </a:r>
            <a:r>
              <a:rPr b="0" i="0" lang="en-US" sz="2700" u="none" cap="none" strike="noStrike">
                <a:solidFill>
                  <a:schemeClr val="lt1"/>
                </a:solidFill>
                <a:latin typeface="Arial"/>
                <a:ea typeface="Arial"/>
                <a:cs typeface="Arial"/>
                <a:sym typeface="Arial"/>
              </a:rPr>
              <a:t>lifecycle</a:t>
            </a:r>
            <a:endParaRPr b="0" i="0" sz="2700" u="none" cap="none" strike="noStrike">
              <a:solidFill>
                <a:schemeClr val="lt1"/>
              </a:solidFill>
              <a:latin typeface="Arial"/>
              <a:ea typeface="Arial"/>
              <a:cs typeface="Arial"/>
              <a:sym typeface="Arial"/>
            </a:endParaRPr>
          </a:p>
        </p:txBody>
      </p:sp>
      <p:sp>
        <p:nvSpPr>
          <p:cNvPr id="502" name="Google Shape;502;g5195e422c4_2_0"/>
          <p:cNvSpPr txBox="1"/>
          <p:nvPr/>
        </p:nvSpPr>
        <p:spPr>
          <a:xfrm>
            <a:off x="541883" y="1829256"/>
            <a:ext cx="1542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accent1"/>
                </a:solidFill>
                <a:latin typeface="Arial"/>
                <a:ea typeface="Arial"/>
                <a:cs typeface="Arial"/>
                <a:sym typeface="Arial"/>
              </a:rPr>
              <a:t>VISION</a:t>
            </a:r>
            <a:endParaRPr b="1" i="0" sz="2800" u="none" cap="none" strike="noStrike">
              <a:solidFill>
                <a:schemeClr val="accent1"/>
              </a:solidFill>
              <a:latin typeface="Arial"/>
              <a:ea typeface="Arial"/>
              <a:cs typeface="Arial"/>
              <a:sym typeface="Arial"/>
            </a:endParaRPr>
          </a:p>
        </p:txBody>
      </p:sp>
      <p:sp>
        <p:nvSpPr>
          <p:cNvPr id="503" name="Google Shape;503;g5195e422c4_2_0"/>
          <p:cNvSpPr txBox="1"/>
          <p:nvPr/>
        </p:nvSpPr>
        <p:spPr>
          <a:xfrm>
            <a:off x="344248" y="3860833"/>
            <a:ext cx="19380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accent1"/>
                </a:solidFill>
                <a:latin typeface="Arial"/>
                <a:ea typeface="Arial"/>
                <a:cs typeface="Arial"/>
                <a:sym typeface="Arial"/>
              </a:rPr>
              <a:t>WHO WE ARE</a:t>
            </a:r>
            <a:endParaRPr b="1" i="0" sz="2800" u="none" cap="none" strike="noStrike">
              <a:solidFill>
                <a:schemeClr val="accent1"/>
              </a:solidFill>
              <a:latin typeface="Arial"/>
              <a:ea typeface="Arial"/>
              <a:cs typeface="Arial"/>
              <a:sym typeface="Arial"/>
            </a:endParaRPr>
          </a:p>
        </p:txBody>
      </p:sp>
      <p:sp>
        <p:nvSpPr>
          <p:cNvPr id="504" name="Google Shape;504;g5195e422c4_2_0"/>
          <p:cNvSpPr txBox="1"/>
          <p:nvPr/>
        </p:nvSpPr>
        <p:spPr>
          <a:xfrm>
            <a:off x="3038992" y="2908039"/>
            <a:ext cx="8171100" cy="5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chemeClr val="lt1"/>
                </a:solidFill>
                <a:latin typeface="Arial"/>
                <a:ea typeface="Arial"/>
                <a:cs typeface="Arial"/>
                <a:sym typeface="Arial"/>
              </a:rPr>
              <a:t>Unified Analytics Platform</a:t>
            </a:r>
            <a:endParaRPr b="0" i="1" sz="1500" u="none" cap="none" strike="noStrike">
              <a:solidFill>
                <a:schemeClr val="accent1"/>
              </a:solidFill>
              <a:latin typeface="Arial"/>
              <a:ea typeface="Arial"/>
              <a:cs typeface="Arial"/>
              <a:sym typeface="Arial"/>
            </a:endParaRPr>
          </a:p>
        </p:txBody>
      </p:sp>
      <p:sp>
        <p:nvSpPr>
          <p:cNvPr id="505" name="Google Shape;505;g5195e422c4_2_0"/>
          <p:cNvSpPr txBox="1"/>
          <p:nvPr/>
        </p:nvSpPr>
        <p:spPr>
          <a:xfrm>
            <a:off x="541883" y="2956539"/>
            <a:ext cx="2086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accent1"/>
                </a:solidFill>
                <a:latin typeface="Arial"/>
                <a:ea typeface="Arial"/>
                <a:cs typeface="Arial"/>
                <a:sym typeface="Arial"/>
              </a:rPr>
              <a:t>SOLUTION</a:t>
            </a:r>
            <a:endParaRPr b="1" i="0" sz="2800" u="none" cap="none" strike="noStrike">
              <a:solidFill>
                <a:schemeClr val="accent1"/>
              </a:solidFill>
              <a:latin typeface="Arial"/>
              <a:ea typeface="Arial"/>
              <a:cs typeface="Arial"/>
              <a:sym typeface="Arial"/>
            </a:endParaRPr>
          </a:p>
        </p:txBody>
      </p:sp>
      <p:cxnSp>
        <p:nvCxnSpPr>
          <p:cNvPr id="506" name="Google Shape;506;g5195e422c4_2_0"/>
          <p:cNvCxnSpPr/>
          <p:nvPr/>
        </p:nvCxnSpPr>
        <p:spPr>
          <a:xfrm>
            <a:off x="666983" y="2847327"/>
            <a:ext cx="10678500" cy="0"/>
          </a:xfrm>
          <a:prstGeom prst="straightConnector1">
            <a:avLst/>
          </a:prstGeom>
          <a:noFill/>
          <a:ln cap="flat" cmpd="sng" w="9525">
            <a:solidFill>
              <a:schemeClr val="lt1"/>
            </a:solidFill>
            <a:prstDash val="solid"/>
            <a:round/>
            <a:headEnd len="sm" w="sm" type="none"/>
            <a:tailEnd len="sm" w="sm" type="none"/>
          </a:ln>
        </p:spPr>
      </p:cxnSp>
      <p:cxnSp>
        <p:nvCxnSpPr>
          <p:cNvPr id="507" name="Google Shape;507;g5195e422c4_2_0"/>
          <p:cNvCxnSpPr/>
          <p:nvPr/>
        </p:nvCxnSpPr>
        <p:spPr>
          <a:xfrm>
            <a:off x="704916" y="3571708"/>
            <a:ext cx="10678500" cy="0"/>
          </a:xfrm>
          <a:prstGeom prst="straightConnector1">
            <a:avLst/>
          </a:prstGeom>
          <a:noFill/>
          <a:ln cap="flat" cmpd="sng" w="9525">
            <a:solidFill>
              <a:schemeClr val="lt1"/>
            </a:solidFill>
            <a:prstDash val="solid"/>
            <a:round/>
            <a:headEnd len="sm" w="sm" type="none"/>
            <a:tailEnd len="sm" w="sm" type="none"/>
          </a:ln>
        </p:spPr>
      </p:cxnSp>
      <p:pic>
        <p:nvPicPr>
          <p:cNvPr id="508" name="Google Shape;508;g5195e422c4_2_0"/>
          <p:cNvPicPr preferRelativeResize="0"/>
          <p:nvPr/>
        </p:nvPicPr>
        <p:blipFill rotWithShape="1">
          <a:blip r:embed="rId3">
            <a:alphaModFix/>
          </a:blip>
          <a:srcRect b="0" l="0" r="0" t="0"/>
          <a:stretch/>
        </p:blipFill>
        <p:spPr>
          <a:xfrm>
            <a:off x="3705319" y="569760"/>
            <a:ext cx="4397281" cy="747537"/>
          </a:xfrm>
          <a:prstGeom prst="rect">
            <a:avLst/>
          </a:prstGeom>
          <a:noFill/>
          <a:ln>
            <a:noFill/>
          </a:ln>
        </p:spPr>
      </p:pic>
      <p:pic>
        <p:nvPicPr>
          <p:cNvPr id="509" name="Google Shape;509;g5195e422c4_2_0"/>
          <p:cNvPicPr preferRelativeResize="0"/>
          <p:nvPr/>
        </p:nvPicPr>
        <p:blipFill rotWithShape="1">
          <a:blip r:embed="rId4">
            <a:alphaModFix/>
          </a:blip>
          <a:srcRect b="0" l="0" r="0" t="0"/>
          <a:stretch/>
        </p:blipFill>
        <p:spPr>
          <a:xfrm>
            <a:off x="4340933" y="5608542"/>
            <a:ext cx="1189832" cy="638133"/>
          </a:xfrm>
          <a:prstGeom prst="rect">
            <a:avLst/>
          </a:prstGeom>
          <a:noFill/>
          <a:ln>
            <a:noFill/>
          </a:ln>
        </p:spPr>
      </p:pic>
      <p:pic>
        <p:nvPicPr>
          <p:cNvPr id="510" name="Google Shape;510;g5195e422c4_2_0"/>
          <p:cNvPicPr preferRelativeResize="0"/>
          <p:nvPr/>
        </p:nvPicPr>
        <p:blipFill rotWithShape="1">
          <a:blip r:embed="rId5">
            <a:alphaModFix/>
          </a:blip>
          <a:srcRect b="0" l="0" r="0" t="0"/>
          <a:stretch/>
        </p:blipFill>
        <p:spPr>
          <a:xfrm>
            <a:off x="6778029" y="5874439"/>
            <a:ext cx="1189831" cy="43449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g5195e422c4_1_349"/>
          <p:cNvSpPr txBox="1"/>
          <p:nvPr>
            <p:ph type="title"/>
          </p:nvPr>
        </p:nvSpPr>
        <p:spPr>
          <a:xfrm>
            <a:off x="135319" y="121447"/>
            <a:ext cx="11487600" cy="549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SzPts val="1500"/>
              <a:buFont typeface="Arial"/>
              <a:buNone/>
            </a:pPr>
            <a:r>
              <a:rPr lang="en-US" sz="3600">
                <a:latin typeface="Arial"/>
                <a:ea typeface="Arial"/>
                <a:cs typeface="Arial"/>
                <a:sym typeface="Arial"/>
              </a:rPr>
              <a:t>Q5 Pipeline Generation Targets</a:t>
            </a:r>
            <a:r>
              <a:rPr b="0" lang="en-US" sz="3200">
                <a:latin typeface="Arial"/>
                <a:ea typeface="Arial"/>
                <a:cs typeface="Arial"/>
                <a:sym typeface="Arial"/>
              </a:rPr>
              <a:t> </a:t>
            </a:r>
            <a:endParaRPr b="0" i="0" sz="3200" u="none" cap="none" strike="noStrike">
              <a:solidFill>
                <a:schemeClr val="lt1"/>
              </a:solidFill>
              <a:latin typeface="Arial"/>
              <a:ea typeface="Arial"/>
              <a:cs typeface="Arial"/>
              <a:sym typeface="Arial"/>
            </a:endParaRPr>
          </a:p>
        </p:txBody>
      </p:sp>
      <p:sp>
        <p:nvSpPr>
          <p:cNvPr id="932" name="Google Shape;932;g5195e422c4_1_349"/>
          <p:cNvSpPr/>
          <p:nvPr/>
        </p:nvSpPr>
        <p:spPr>
          <a:xfrm>
            <a:off x="317250" y="2156340"/>
            <a:ext cx="519000" cy="513900"/>
          </a:xfrm>
          <a:prstGeom prst="ellipse">
            <a:avLst/>
          </a:prstGeom>
          <a:noFill/>
          <a:ln cap="flat" cmpd="sng" w="1905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just">
              <a:lnSpc>
                <a:spcPct val="100000"/>
              </a:lnSpc>
              <a:spcBef>
                <a:spcPts val="0"/>
              </a:spcBef>
              <a:spcAft>
                <a:spcPts val="0"/>
              </a:spcAft>
              <a:buClr>
                <a:schemeClr val="accent1"/>
              </a:buClr>
              <a:buSzPts val="800"/>
              <a:buFont typeface="Arial"/>
              <a:buNone/>
            </a:pPr>
            <a:r>
              <a:rPr b="0" i="0" lang="en-US" sz="3300" u="none" cap="none" strike="noStrike">
                <a:solidFill>
                  <a:schemeClr val="accent1"/>
                </a:solidFill>
                <a:latin typeface="Arial"/>
                <a:ea typeface="Arial"/>
                <a:cs typeface="Arial"/>
                <a:sym typeface="Arial"/>
              </a:rPr>
              <a:t>3</a:t>
            </a:r>
            <a:endParaRPr b="0" i="0" sz="1500" u="none" cap="none" strike="noStrike">
              <a:solidFill>
                <a:srgbClr val="000000"/>
              </a:solidFill>
              <a:latin typeface="Arial"/>
              <a:ea typeface="Arial"/>
              <a:cs typeface="Arial"/>
              <a:sym typeface="Arial"/>
            </a:endParaRPr>
          </a:p>
        </p:txBody>
      </p:sp>
      <p:sp>
        <p:nvSpPr>
          <p:cNvPr id="933" name="Google Shape;933;g5195e422c4_1_349"/>
          <p:cNvSpPr txBox="1"/>
          <p:nvPr>
            <p:ph idx="12" type="sldNum"/>
          </p:nvPr>
        </p:nvSpPr>
        <p:spPr>
          <a:xfrm>
            <a:off x="11754354" y="6446443"/>
            <a:ext cx="342900" cy="297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Arial"/>
              <a:buNone/>
            </a:pPr>
            <a:fld id="{00000000-1234-1234-1234-123412341234}" type="slidenum">
              <a:rPr b="0" i="0" lang="en-US" sz="1500" u="none" cap="none" strike="noStrike">
                <a:solidFill>
                  <a:srgbClr val="000000"/>
                </a:solidFill>
                <a:latin typeface="Arial"/>
                <a:ea typeface="Arial"/>
                <a:cs typeface="Arial"/>
                <a:sym typeface="Arial"/>
              </a:rPr>
              <a:t>‹#›</a:t>
            </a:fld>
            <a:endParaRPr b="0" i="0" sz="1500" u="none" cap="none" strike="noStrike">
              <a:solidFill>
                <a:srgbClr val="000000"/>
              </a:solidFill>
              <a:latin typeface="Arial"/>
              <a:ea typeface="Arial"/>
              <a:cs typeface="Arial"/>
              <a:sym typeface="Arial"/>
            </a:endParaRPr>
          </a:p>
        </p:txBody>
      </p:sp>
      <p:sp>
        <p:nvSpPr>
          <p:cNvPr id="934" name="Google Shape;934;g5195e422c4_1_349"/>
          <p:cNvSpPr/>
          <p:nvPr/>
        </p:nvSpPr>
        <p:spPr>
          <a:xfrm>
            <a:off x="317250" y="1507170"/>
            <a:ext cx="519000" cy="540300"/>
          </a:xfrm>
          <a:prstGeom prst="ellipse">
            <a:avLst/>
          </a:prstGeom>
          <a:noFill/>
          <a:ln cap="flat" cmpd="sng" w="1905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just">
              <a:lnSpc>
                <a:spcPct val="100000"/>
              </a:lnSpc>
              <a:spcBef>
                <a:spcPts val="0"/>
              </a:spcBef>
              <a:spcAft>
                <a:spcPts val="0"/>
              </a:spcAft>
              <a:buClr>
                <a:schemeClr val="accent1"/>
              </a:buClr>
              <a:buSzPts val="800"/>
              <a:buFont typeface="Arial"/>
              <a:buNone/>
            </a:pPr>
            <a:r>
              <a:rPr b="0" i="0" lang="en-US" sz="3300" u="none" cap="none" strike="noStrike">
                <a:solidFill>
                  <a:schemeClr val="accent1"/>
                </a:solidFill>
                <a:latin typeface="Arial"/>
                <a:ea typeface="Arial"/>
                <a:cs typeface="Arial"/>
                <a:sym typeface="Arial"/>
              </a:rPr>
              <a:t>2</a:t>
            </a:r>
            <a:endParaRPr b="0" i="0" sz="1500" u="none" cap="none" strike="noStrike">
              <a:solidFill>
                <a:srgbClr val="000000"/>
              </a:solidFill>
              <a:latin typeface="Arial"/>
              <a:ea typeface="Arial"/>
              <a:cs typeface="Arial"/>
              <a:sym typeface="Arial"/>
            </a:endParaRPr>
          </a:p>
        </p:txBody>
      </p:sp>
      <p:sp>
        <p:nvSpPr>
          <p:cNvPr id="935" name="Google Shape;935;g5195e422c4_1_349"/>
          <p:cNvSpPr/>
          <p:nvPr/>
        </p:nvSpPr>
        <p:spPr>
          <a:xfrm>
            <a:off x="333125" y="2779432"/>
            <a:ext cx="519000" cy="513900"/>
          </a:xfrm>
          <a:prstGeom prst="ellipse">
            <a:avLst/>
          </a:prstGeom>
          <a:noFill/>
          <a:ln cap="flat" cmpd="sng" w="1905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just">
              <a:lnSpc>
                <a:spcPct val="100000"/>
              </a:lnSpc>
              <a:spcBef>
                <a:spcPts val="0"/>
              </a:spcBef>
              <a:spcAft>
                <a:spcPts val="0"/>
              </a:spcAft>
              <a:buClr>
                <a:schemeClr val="accent1"/>
              </a:buClr>
              <a:buSzPts val="800"/>
              <a:buFont typeface="Arial"/>
              <a:buNone/>
            </a:pPr>
            <a:r>
              <a:rPr b="0" i="0" lang="en-US" sz="3300" u="none" cap="none" strike="noStrike">
                <a:solidFill>
                  <a:schemeClr val="accent1"/>
                </a:solidFill>
                <a:latin typeface="Arial"/>
                <a:ea typeface="Arial"/>
                <a:cs typeface="Arial"/>
                <a:sym typeface="Arial"/>
              </a:rPr>
              <a:t>4</a:t>
            </a:r>
            <a:endParaRPr b="0" i="0" sz="1500" u="none" cap="none" strike="noStrike">
              <a:solidFill>
                <a:srgbClr val="000000"/>
              </a:solidFill>
              <a:latin typeface="Arial"/>
              <a:ea typeface="Arial"/>
              <a:cs typeface="Arial"/>
              <a:sym typeface="Arial"/>
            </a:endParaRPr>
          </a:p>
        </p:txBody>
      </p:sp>
      <p:sp>
        <p:nvSpPr>
          <p:cNvPr id="936" name="Google Shape;936;g5195e422c4_1_349"/>
          <p:cNvSpPr/>
          <p:nvPr/>
        </p:nvSpPr>
        <p:spPr>
          <a:xfrm>
            <a:off x="317250" y="857997"/>
            <a:ext cx="519000" cy="540300"/>
          </a:xfrm>
          <a:prstGeom prst="ellipse">
            <a:avLst/>
          </a:prstGeom>
          <a:noFill/>
          <a:ln cap="flat" cmpd="sng" w="1905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just">
              <a:lnSpc>
                <a:spcPct val="100000"/>
              </a:lnSpc>
              <a:spcBef>
                <a:spcPts val="0"/>
              </a:spcBef>
              <a:spcAft>
                <a:spcPts val="0"/>
              </a:spcAft>
              <a:buClr>
                <a:schemeClr val="accent1"/>
              </a:buClr>
              <a:buSzPts val="800"/>
              <a:buFont typeface="Arial"/>
              <a:buNone/>
            </a:pPr>
            <a:r>
              <a:rPr b="0" i="0" lang="en-US" sz="3300" u="none" cap="none" strike="noStrike">
                <a:solidFill>
                  <a:schemeClr val="accent1"/>
                </a:solidFill>
                <a:latin typeface="Arial"/>
                <a:ea typeface="Arial"/>
                <a:cs typeface="Arial"/>
                <a:sym typeface="Arial"/>
              </a:rPr>
              <a:t>1</a:t>
            </a:r>
            <a:endParaRPr b="0" i="0" sz="1500" u="none" cap="none" strike="noStrike">
              <a:solidFill>
                <a:srgbClr val="000000"/>
              </a:solidFill>
              <a:latin typeface="Arial"/>
              <a:ea typeface="Arial"/>
              <a:cs typeface="Arial"/>
              <a:sym typeface="Arial"/>
            </a:endParaRPr>
          </a:p>
        </p:txBody>
      </p:sp>
      <p:sp>
        <p:nvSpPr>
          <p:cNvPr id="937" name="Google Shape;937;g5195e422c4_1_349"/>
          <p:cNvSpPr txBox="1"/>
          <p:nvPr/>
        </p:nvSpPr>
        <p:spPr>
          <a:xfrm>
            <a:off x="317250" y="820950"/>
            <a:ext cx="10766400" cy="766800"/>
          </a:xfrm>
          <a:prstGeom prst="rect">
            <a:avLst/>
          </a:prstGeom>
          <a:noFill/>
          <a:ln>
            <a:noFill/>
          </a:ln>
        </p:spPr>
        <p:txBody>
          <a:bodyPr anchorCtr="0" anchor="t" bIns="91425" lIns="91425" spcFirstLastPara="1" rIns="91425" wrap="square" tIns="91425">
            <a:noAutofit/>
          </a:bodyPr>
          <a:lstStyle/>
          <a:p>
            <a:pPr indent="0" lvl="0" marL="609600" marR="0" rtl="0" algn="l">
              <a:lnSpc>
                <a:spcPct val="100000"/>
              </a:lnSpc>
              <a:spcBef>
                <a:spcPts val="0"/>
              </a:spcBef>
              <a:spcAft>
                <a:spcPts val="0"/>
              </a:spcAft>
              <a:buClr>
                <a:srgbClr val="FFFFFF"/>
              </a:buClr>
              <a:buSzPts val="4000"/>
              <a:buFont typeface="Arial"/>
              <a:buNone/>
            </a:pPr>
            <a:r>
              <a:rPr b="0" i="0" lang="en-US" sz="3000" u="none" cap="none" strike="noStrike">
                <a:solidFill>
                  <a:srgbClr val="FFFFFF"/>
                </a:solidFill>
                <a:latin typeface="Arial"/>
                <a:ea typeface="Arial"/>
                <a:cs typeface="Arial"/>
                <a:sym typeface="Arial"/>
              </a:rPr>
              <a:t>LMCO = Analytics (Baylor)/ Security (Gordon)</a:t>
            </a:r>
            <a:endParaRPr b="0" i="0" sz="3000" u="none" cap="none" strike="noStrike">
              <a:solidFill>
                <a:srgbClr val="FFFFFF"/>
              </a:solidFill>
              <a:latin typeface="Arial"/>
              <a:ea typeface="Arial"/>
              <a:cs typeface="Arial"/>
              <a:sym typeface="Arial"/>
            </a:endParaRPr>
          </a:p>
        </p:txBody>
      </p:sp>
      <p:sp>
        <p:nvSpPr>
          <p:cNvPr id="938" name="Google Shape;938;g5195e422c4_1_349"/>
          <p:cNvSpPr/>
          <p:nvPr/>
        </p:nvSpPr>
        <p:spPr>
          <a:xfrm>
            <a:off x="317250" y="4670940"/>
            <a:ext cx="519000" cy="513900"/>
          </a:xfrm>
          <a:prstGeom prst="ellipse">
            <a:avLst/>
          </a:prstGeom>
          <a:noFill/>
          <a:ln cap="flat" cmpd="sng" w="1905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just">
              <a:lnSpc>
                <a:spcPct val="100000"/>
              </a:lnSpc>
              <a:spcBef>
                <a:spcPts val="0"/>
              </a:spcBef>
              <a:spcAft>
                <a:spcPts val="0"/>
              </a:spcAft>
              <a:buClr>
                <a:schemeClr val="accent1"/>
              </a:buClr>
              <a:buSzPts val="800"/>
              <a:buFont typeface="Arial"/>
              <a:buNone/>
            </a:pPr>
            <a:r>
              <a:rPr b="0" i="0" lang="en-US" sz="3300" u="none" cap="none" strike="noStrike">
                <a:solidFill>
                  <a:schemeClr val="accent1"/>
                </a:solidFill>
                <a:latin typeface="Arial"/>
                <a:ea typeface="Arial"/>
                <a:cs typeface="Arial"/>
                <a:sym typeface="Arial"/>
              </a:rPr>
              <a:t>7</a:t>
            </a:r>
            <a:endParaRPr b="0" i="0" sz="1500" u="none" cap="none" strike="noStrike">
              <a:solidFill>
                <a:srgbClr val="000000"/>
              </a:solidFill>
              <a:latin typeface="Arial"/>
              <a:ea typeface="Arial"/>
              <a:cs typeface="Arial"/>
              <a:sym typeface="Arial"/>
            </a:endParaRPr>
          </a:p>
        </p:txBody>
      </p:sp>
      <p:sp>
        <p:nvSpPr>
          <p:cNvPr id="939" name="Google Shape;939;g5195e422c4_1_349"/>
          <p:cNvSpPr/>
          <p:nvPr/>
        </p:nvSpPr>
        <p:spPr>
          <a:xfrm>
            <a:off x="317250" y="4021770"/>
            <a:ext cx="519000" cy="540300"/>
          </a:xfrm>
          <a:prstGeom prst="ellipse">
            <a:avLst/>
          </a:prstGeom>
          <a:noFill/>
          <a:ln cap="flat" cmpd="sng" w="1905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just">
              <a:lnSpc>
                <a:spcPct val="100000"/>
              </a:lnSpc>
              <a:spcBef>
                <a:spcPts val="0"/>
              </a:spcBef>
              <a:spcAft>
                <a:spcPts val="0"/>
              </a:spcAft>
              <a:buClr>
                <a:schemeClr val="accent1"/>
              </a:buClr>
              <a:buSzPts val="800"/>
              <a:buFont typeface="Arial"/>
              <a:buNone/>
            </a:pPr>
            <a:r>
              <a:rPr b="0" i="0" lang="en-US" sz="3300" u="none" cap="none" strike="noStrike">
                <a:solidFill>
                  <a:schemeClr val="accent1"/>
                </a:solidFill>
                <a:latin typeface="Arial"/>
                <a:ea typeface="Arial"/>
                <a:cs typeface="Arial"/>
                <a:sym typeface="Arial"/>
              </a:rPr>
              <a:t>6</a:t>
            </a:r>
            <a:endParaRPr b="0" i="0" sz="1500" u="none" cap="none" strike="noStrike">
              <a:solidFill>
                <a:srgbClr val="000000"/>
              </a:solidFill>
              <a:latin typeface="Arial"/>
              <a:ea typeface="Arial"/>
              <a:cs typeface="Arial"/>
              <a:sym typeface="Arial"/>
            </a:endParaRPr>
          </a:p>
        </p:txBody>
      </p:sp>
      <p:sp>
        <p:nvSpPr>
          <p:cNvPr id="940" name="Google Shape;940;g5195e422c4_1_349"/>
          <p:cNvSpPr/>
          <p:nvPr/>
        </p:nvSpPr>
        <p:spPr>
          <a:xfrm>
            <a:off x="333125" y="5294032"/>
            <a:ext cx="519000" cy="513900"/>
          </a:xfrm>
          <a:prstGeom prst="ellipse">
            <a:avLst/>
          </a:prstGeom>
          <a:noFill/>
          <a:ln cap="flat" cmpd="sng" w="1905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just">
              <a:lnSpc>
                <a:spcPct val="100000"/>
              </a:lnSpc>
              <a:spcBef>
                <a:spcPts val="0"/>
              </a:spcBef>
              <a:spcAft>
                <a:spcPts val="0"/>
              </a:spcAft>
              <a:buClr>
                <a:schemeClr val="accent1"/>
              </a:buClr>
              <a:buSzPts val="800"/>
              <a:buFont typeface="Arial"/>
              <a:buNone/>
            </a:pPr>
            <a:r>
              <a:rPr b="0" i="0" lang="en-US" sz="3300" u="none" cap="none" strike="noStrike">
                <a:solidFill>
                  <a:schemeClr val="accent1"/>
                </a:solidFill>
                <a:latin typeface="Arial"/>
                <a:ea typeface="Arial"/>
                <a:cs typeface="Arial"/>
                <a:sym typeface="Arial"/>
              </a:rPr>
              <a:t>8</a:t>
            </a:r>
            <a:endParaRPr b="0" i="0" sz="1500" u="none" cap="none" strike="noStrike">
              <a:solidFill>
                <a:srgbClr val="000000"/>
              </a:solidFill>
              <a:latin typeface="Arial"/>
              <a:ea typeface="Arial"/>
              <a:cs typeface="Arial"/>
              <a:sym typeface="Arial"/>
            </a:endParaRPr>
          </a:p>
        </p:txBody>
      </p:sp>
      <p:sp>
        <p:nvSpPr>
          <p:cNvPr id="941" name="Google Shape;941;g5195e422c4_1_349"/>
          <p:cNvSpPr/>
          <p:nvPr/>
        </p:nvSpPr>
        <p:spPr>
          <a:xfrm>
            <a:off x="317250" y="3372597"/>
            <a:ext cx="519000" cy="540300"/>
          </a:xfrm>
          <a:prstGeom prst="ellipse">
            <a:avLst/>
          </a:prstGeom>
          <a:noFill/>
          <a:ln cap="flat" cmpd="sng" w="1905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just">
              <a:lnSpc>
                <a:spcPct val="100000"/>
              </a:lnSpc>
              <a:spcBef>
                <a:spcPts val="0"/>
              </a:spcBef>
              <a:spcAft>
                <a:spcPts val="0"/>
              </a:spcAft>
              <a:buClr>
                <a:schemeClr val="accent1"/>
              </a:buClr>
              <a:buSzPts val="800"/>
              <a:buFont typeface="Arial"/>
              <a:buNone/>
            </a:pPr>
            <a:r>
              <a:rPr b="0" i="0" lang="en-US" sz="3300" u="none" cap="none" strike="noStrike">
                <a:solidFill>
                  <a:schemeClr val="accent1"/>
                </a:solidFill>
                <a:latin typeface="Arial"/>
                <a:ea typeface="Arial"/>
                <a:cs typeface="Arial"/>
                <a:sym typeface="Arial"/>
              </a:rPr>
              <a:t>5</a:t>
            </a:r>
            <a:endParaRPr b="0" i="0" sz="1500" u="none" cap="none" strike="noStrike">
              <a:solidFill>
                <a:srgbClr val="000000"/>
              </a:solidFill>
              <a:latin typeface="Arial"/>
              <a:ea typeface="Arial"/>
              <a:cs typeface="Arial"/>
              <a:sym typeface="Arial"/>
            </a:endParaRPr>
          </a:p>
        </p:txBody>
      </p:sp>
      <p:sp>
        <p:nvSpPr>
          <p:cNvPr id="942" name="Google Shape;942;g5195e422c4_1_349"/>
          <p:cNvSpPr txBox="1"/>
          <p:nvPr/>
        </p:nvSpPr>
        <p:spPr>
          <a:xfrm>
            <a:off x="317250" y="1470200"/>
            <a:ext cx="10766400" cy="766800"/>
          </a:xfrm>
          <a:prstGeom prst="rect">
            <a:avLst/>
          </a:prstGeom>
          <a:noFill/>
          <a:ln>
            <a:noFill/>
          </a:ln>
        </p:spPr>
        <p:txBody>
          <a:bodyPr anchorCtr="0" anchor="t" bIns="91425" lIns="91425" spcFirstLastPara="1" rIns="91425" wrap="square" tIns="91425">
            <a:noAutofit/>
          </a:bodyPr>
          <a:lstStyle/>
          <a:p>
            <a:pPr indent="0" lvl="0" marL="609600" marR="0" rtl="0" algn="l">
              <a:lnSpc>
                <a:spcPct val="100000"/>
              </a:lnSpc>
              <a:spcBef>
                <a:spcPts val="0"/>
              </a:spcBef>
              <a:spcAft>
                <a:spcPts val="0"/>
              </a:spcAft>
              <a:buClr>
                <a:srgbClr val="FFFFFF"/>
              </a:buClr>
              <a:buSzPts val="4000"/>
              <a:buFont typeface="Arial"/>
              <a:buNone/>
            </a:pPr>
            <a:r>
              <a:rPr b="0" i="0" lang="en-US" sz="3000" u="none" cap="none" strike="noStrike">
                <a:solidFill>
                  <a:srgbClr val="FFFFFF"/>
                </a:solidFill>
                <a:latin typeface="Arial"/>
                <a:ea typeface="Arial"/>
                <a:cs typeface="Arial"/>
                <a:sym typeface="Arial"/>
              </a:rPr>
              <a:t>NGC = ESS Analytics (Vitek)/ Security (Raber/ Papay)</a:t>
            </a:r>
            <a:endParaRPr b="0" i="0" sz="3000" u="none" cap="none" strike="noStrike">
              <a:solidFill>
                <a:srgbClr val="FFFFFF"/>
              </a:solidFill>
              <a:latin typeface="Arial"/>
              <a:ea typeface="Arial"/>
              <a:cs typeface="Arial"/>
              <a:sym typeface="Arial"/>
            </a:endParaRPr>
          </a:p>
        </p:txBody>
      </p:sp>
      <p:sp>
        <p:nvSpPr>
          <p:cNvPr id="943" name="Google Shape;943;g5195e422c4_1_349"/>
          <p:cNvSpPr txBox="1"/>
          <p:nvPr/>
        </p:nvSpPr>
        <p:spPr>
          <a:xfrm>
            <a:off x="317250" y="2156000"/>
            <a:ext cx="10766400" cy="766800"/>
          </a:xfrm>
          <a:prstGeom prst="rect">
            <a:avLst/>
          </a:prstGeom>
          <a:noFill/>
          <a:ln>
            <a:noFill/>
          </a:ln>
        </p:spPr>
        <p:txBody>
          <a:bodyPr anchorCtr="0" anchor="t" bIns="91425" lIns="91425" spcFirstLastPara="1" rIns="91425" wrap="square" tIns="91425">
            <a:noAutofit/>
          </a:bodyPr>
          <a:lstStyle/>
          <a:p>
            <a:pPr indent="0" lvl="0" marL="609600" marR="0" rtl="0" algn="l">
              <a:lnSpc>
                <a:spcPct val="100000"/>
              </a:lnSpc>
              <a:spcBef>
                <a:spcPts val="0"/>
              </a:spcBef>
              <a:spcAft>
                <a:spcPts val="0"/>
              </a:spcAft>
              <a:buClr>
                <a:srgbClr val="FFFFFF"/>
              </a:buClr>
              <a:buSzPts val="4000"/>
              <a:buFont typeface="Arial"/>
              <a:buNone/>
            </a:pPr>
            <a:r>
              <a:rPr b="0" i="0" lang="en-US" sz="3000" u="none" cap="none" strike="noStrike">
                <a:solidFill>
                  <a:srgbClr val="FFFFFF"/>
                </a:solidFill>
                <a:latin typeface="Arial"/>
                <a:ea typeface="Arial"/>
                <a:cs typeface="Arial"/>
                <a:sym typeface="Arial"/>
              </a:rPr>
              <a:t>RTN  = GBS Analytics (Lee)/ Security (Brown/ Costa)</a:t>
            </a:r>
            <a:endParaRPr b="0" i="0" sz="3000" u="none" cap="none" strike="noStrike">
              <a:solidFill>
                <a:srgbClr val="FFFFFF"/>
              </a:solidFill>
              <a:latin typeface="Arial"/>
              <a:ea typeface="Arial"/>
              <a:cs typeface="Arial"/>
              <a:sym typeface="Arial"/>
            </a:endParaRPr>
          </a:p>
        </p:txBody>
      </p:sp>
      <p:sp>
        <p:nvSpPr>
          <p:cNvPr id="944" name="Google Shape;944;g5195e422c4_1_349"/>
          <p:cNvSpPr txBox="1"/>
          <p:nvPr/>
        </p:nvSpPr>
        <p:spPr>
          <a:xfrm>
            <a:off x="273175" y="2766438"/>
            <a:ext cx="10766400" cy="766800"/>
          </a:xfrm>
          <a:prstGeom prst="rect">
            <a:avLst/>
          </a:prstGeom>
          <a:noFill/>
          <a:ln>
            <a:noFill/>
          </a:ln>
        </p:spPr>
        <p:txBody>
          <a:bodyPr anchorCtr="0" anchor="t" bIns="91425" lIns="91425" spcFirstLastPara="1" rIns="91425" wrap="square" tIns="91425">
            <a:noAutofit/>
          </a:bodyPr>
          <a:lstStyle/>
          <a:p>
            <a:pPr indent="0" lvl="0" marL="609600" marR="0" rtl="0" algn="l">
              <a:lnSpc>
                <a:spcPct val="100000"/>
              </a:lnSpc>
              <a:spcBef>
                <a:spcPts val="0"/>
              </a:spcBef>
              <a:spcAft>
                <a:spcPts val="0"/>
              </a:spcAft>
              <a:buClr>
                <a:srgbClr val="FFFFFF"/>
              </a:buClr>
              <a:buSzPts val="4000"/>
              <a:buFont typeface="Arial"/>
              <a:buNone/>
            </a:pPr>
            <a:r>
              <a:rPr b="0" i="0" lang="en-US" sz="3000" u="none" cap="none" strike="noStrike">
                <a:solidFill>
                  <a:srgbClr val="FFFFFF"/>
                </a:solidFill>
                <a:latin typeface="Arial"/>
                <a:ea typeface="Arial"/>
                <a:cs typeface="Arial"/>
                <a:sym typeface="Arial"/>
              </a:rPr>
              <a:t>MITRE  =  Analytics (Sorensen)/ Security (Finn)</a:t>
            </a:r>
            <a:endParaRPr b="0" i="0" sz="3000" u="none" cap="none" strike="noStrike">
              <a:solidFill>
                <a:srgbClr val="FFFFFF"/>
              </a:solidFill>
              <a:latin typeface="Arial"/>
              <a:ea typeface="Arial"/>
              <a:cs typeface="Arial"/>
              <a:sym typeface="Arial"/>
            </a:endParaRPr>
          </a:p>
        </p:txBody>
      </p:sp>
      <p:sp>
        <p:nvSpPr>
          <p:cNvPr id="945" name="Google Shape;945;g5195e422c4_1_349"/>
          <p:cNvSpPr txBox="1"/>
          <p:nvPr/>
        </p:nvSpPr>
        <p:spPr>
          <a:xfrm>
            <a:off x="317250" y="3420213"/>
            <a:ext cx="10766400" cy="766800"/>
          </a:xfrm>
          <a:prstGeom prst="rect">
            <a:avLst/>
          </a:prstGeom>
          <a:noFill/>
          <a:ln>
            <a:noFill/>
          </a:ln>
        </p:spPr>
        <p:txBody>
          <a:bodyPr anchorCtr="0" anchor="t" bIns="91425" lIns="91425" spcFirstLastPara="1" rIns="91425" wrap="square" tIns="91425">
            <a:noAutofit/>
          </a:bodyPr>
          <a:lstStyle/>
          <a:p>
            <a:pPr indent="0" lvl="0" marL="609600" marR="0" rtl="0" algn="l">
              <a:lnSpc>
                <a:spcPct val="100000"/>
              </a:lnSpc>
              <a:spcBef>
                <a:spcPts val="0"/>
              </a:spcBef>
              <a:spcAft>
                <a:spcPts val="0"/>
              </a:spcAft>
              <a:buClr>
                <a:srgbClr val="FFFFFF"/>
              </a:buClr>
              <a:buSzPts val="4000"/>
              <a:buFont typeface="Arial"/>
              <a:buNone/>
            </a:pPr>
            <a:r>
              <a:rPr b="0" i="0" lang="en-US" sz="3000" u="none" cap="none" strike="noStrike">
                <a:solidFill>
                  <a:srgbClr val="FFFFFF"/>
                </a:solidFill>
                <a:latin typeface="Arial"/>
                <a:ea typeface="Arial"/>
                <a:cs typeface="Arial"/>
                <a:sym typeface="Arial"/>
              </a:rPr>
              <a:t>ULA  =  Analytics / Security (IBM)</a:t>
            </a:r>
            <a:endParaRPr b="0" i="0" sz="3000" u="none" cap="none" strike="noStrike">
              <a:solidFill>
                <a:srgbClr val="FFFFFF"/>
              </a:solidFill>
              <a:latin typeface="Arial"/>
              <a:ea typeface="Arial"/>
              <a:cs typeface="Arial"/>
              <a:sym typeface="Arial"/>
            </a:endParaRPr>
          </a:p>
        </p:txBody>
      </p:sp>
      <p:sp>
        <p:nvSpPr>
          <p:cNvPr id="946" name="Google Shape;946;g5195e422c4_1_349"/>
          <p:cNvSpPr txBox="1"/>
          <p:nvPr/>
        </p:nvSpPr>
        <p:spPr>
          <a:xfrm>
            <a:off x="317250" y="4062675"/>
            <a:ext cx="10766400" cy="766800"/>
          </a:xfrm>
          <a:prstGeom prst="rect">
            <a:avLst/>
          </a:prstGeom>
          <a:noFill/>
          <a:ln>
            <a:noFill/>
          </a:ln>
        </p:spPr>
        <p:txBody>
          <a:bodyPr anchorCtr="0" anchor="t" bIns="91425" lIns="91425" spcFirstLastPara="1" rIns="91425" wrap="square" tIns="91425">
            <a:noAutofit/>
          </a:bodyPr>
          <a:lstStyle/>
          <a:p>
            <a:pPr indent="0" lvl="0" marL="609600" marR="0" rtl="0" algn="l">
              <a:lnSpc>
                <a:spcPct val="100000"/>
              </a:lnSpc>
              <a:spcBef>
                <a:spcPts val="0"/>
              </a:spcBef>
              <a:spcAft>
                <a:spcPts val="0"/>
              </a:spcAft>
              <a:buClr>
                <a:srgbClr val="FFFFFF"/>
              </a:buClr>
              <a:buSzPts val="4000"/>
              <a:buFont typeface="Arial"/>
              <a:buNone/>
            </a:pPr>
            <a:r>
              <a:rPr b="0" i="0" lang="en-US" sz="3000" u="none" cap="none" strike="noStrike">
                <a:solidFill>
                  <a:srgbClr val="FFFFFF"/>
                </a:solidFill>
                <a:latin typeface="Arial"/>
                <a:ea typeface="Arial"/>
                <a:cs typeface="Arial"/>
                <a:sym typeface="Arial"/>
              </a:rPr>
              <a:t>General Dynamics  =  Analytics (?) / Security (Baker/ Olmstead)</a:t>
            </a:r>
            <a:endParaRPr b="0" i="0" sz="3000" u="none" cap="none" strike="noStrike">
              <a:solidFill>
                <a:srgbClr val="FFFFFF"/>
              </a:solidFill>
              <a:latin typeface="Arial"/>
              <a:ea typeface="Arial"/>
              <a:cs typeface="Arial"/>
              <a:sym typeface="Arial"/>
            </a:endParaRPr>
          </a:p>
        </p:txBody>
      </p:sp>
      <p:sp>
        <p:nvSpPr>
          <p:cNvPr id="947" name="Google Shape;947;g5195e422c4_1_349"/>
          <p:cNvSpPr txBox="1"/>
          <p:nvPr/>
        </p:nvSpPr>
        <p:spPr>
          <a:xfrm>
            <a:off x="401425" y="4684450"/>
            <a:ext cx="10766400" cy="766800"/>
          </a:xfrm>
          <a:prstGeom prst="rect">
            <a:avLst/>
          </a:prstGeom>
          <a:noFill/>
          <a:ln>
            <a:noFill/>
          </a:ln>
        </p:spPr>
        <p:txBody>
          <a:bodyPr anchorCtr="0" anchor="t" bIns="91425" lIns="91425" spcFirstLastPara="1" rIns="91425" wrap="square" tIns="91425">
            <a:noAutofit/>
          </a:bodyPr>
          <a:lstStyle/>
          <a:p>
            <a:pPr indent="0" lvl="0" marL="609600" marR="0" rtl="0" algn="l">
              <a:lnSpc>
                <a:spcPct val="100000"/>
              </a:lnSpc>
              <a:spcBef>
                <a:spcPts val="0"/>
              </a:spcBef>
              <a:spcAft>
                <a:spcPts val="0"/>
              </a:spcAft>
              <a:buClr>
                <a:srgbClr val="FFFFFF"/>
              </a:buClr>
              <a:buSzPts val="4000"/>
              <a:buFont typeface="Arial"/>
              <a:buNone/>
            </a:pPr>
            <a:r>
              <a:rPr b="0" i="0" lang="en-US" sz="3000" u="none" cap="none" strike="noStrike">
                <a:solidFill>
                  <a:srgbClr val="FFFFFF"/>
                </a:solidFill>
                <a:latin typeface="Arial"/>
                <a:ea typeface="Arial"/>
                <a:cs typeface="Arial"/>
                <a:sym typeface="Arial"/>
              </a:rPr>
              <a:t>HII/ NNS =  Analytics (Bharat) / Security (Forest (ret)</a:t>
            </a:r>
            <a:endParaRPr b="0" i="0" sz="3000" u="none" cap="none" strike="noStrike">
              <a:solidFill>
                <a:srgbClr val="FFFFFF"/>
              </a:solidFill>
              <a:latin typeface="Arial"/>
              <a:ea typeface="Arial"/>
              <a:cs typeface="Arial"/>
              <a:sym typeface="Arial"/>
            </a:endParaRPr>
          </a:p>
        </p:txBody>
      </p:sp>
      <p:sp>
        <p:nvSpPr>
          <p:cNvPr id="948" name="Google Shape;948;g5195e422c4_1_349"/>
          <p:cNvSpPr txBox="1"/>
          <p:nvPr/>
        </p:nvSpPr>
        <p:spPr>
          <a:xfrm>
            <a:off x="401425" y="5243775"/>
            <a:ext cx="10766400" cy="766800"/>
          </a:xfrm>
          <a:prstGeom prst="rect">
            <a:avLst/>
          </a:prstGeom>
          <a:noFill/>
          <a:ln>
            <a:noFill/>
          </a:ln>
        </p:spPr>
        <p:txBody>
          <a:bodyPr anchorCtr="0" anchor="t" bIns="91425" lIns="91425" spcFirstLastPara="1" rIns="91425" wrap="square" tIns="91425">
            <a:noAutofit/>
          </a:bodyPr>
          <a:lstStyle/>
          <a:p>
            <a:pPr indent="0" lvl="0" marL="609600" marR="0" rtl="0" algn="l">
              <a:lnSpc>
                <a:spcPct val="100000"/>
              </a:lnSpc>
              <a:spcBef>
                <a:spcPts val="0"/>
              </a:spcBef>
              <a:spcAft>
                <a:spcPts val="0"/>
              </a:spcAft>
              <a:buClr>
                <a:srgbClr val="FFFFFF"/>
              </a:buClr>
              <a:buSzPts val="4000"/>
              <a:buFont typeface="Arial"/>
              <a:buNone/>
            </a:pPr>
            <a:r>
              <a:rPr b="0" i="0" lang="en-US" sz="3000" u="none" cap="none" strike="noStrike">
                <a:solidFill>
                  <a:srgbClr val="FFFFFF"/>
                </a:solidFill>
                <a:latin typeface="Arial"/>
                <a:ea typeface="Arial"/>
                <a:cs typeface="Arial"/>
                <a:sym typeface="Arial"/>
              </a:rPr>
              <a:t>SAIC =  Analytics (? not Chitra, Onstatt) / Security (Lynch/ )</a:t>
            </a:r>
            <a:endParaRPr b="0" i="0" sz="3000" u="none" cap="none" strike="noStrik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g5195e422c4_1_376"/>
          <p:cNvSpPr txBox="1"/>
          <p:nvPr>
            <p:ph type="title"/>
          </p:nvPr>
        </p:nvSpPr>
        <p:spPr>
          <a:xfrm>
            <a:off x="467930" y="527345"/>
            <a:ext cx="11413800" cy="114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9600">
                <a:latin typeface="Arial"/>
                <a:ea typeface="Arial"/>
                <a:cs typeface="Arial"/>
                <a:sym typeface="Arial"/>
              </a:rPr>
              <a:t>Action Plan -</a:t>
            </a:r>
            <a:endParaRPr sz="9600">
              <a:latin typeface="Arial"/>
              <a:ea typeface="Arial"/>
              <a:cs typeface="Arial"/>
              <a:sym typeface="Arial"/>
            </a:endParaRPr>
          </a:p>
          <a:p>
            <a:pPr indent="0" lvl="0" marL="0" marR="0" rtl="0" algn="ctr">
              <a:lnSpc>
                <a:spcPct val="100000"/>
              </a:lnSpc>
              <a:spcBef>
                <a:spcPts val="0"/>
              </a:spcBef>
              <a:spcAft>
                <a:spcPts val="0"/>
              </a:spcAft>
              <a:buSzPts val="1400"/>
              <a:buNone/>
            </a:pPr>
            <a:r>
              <a:rPr lang="en-US" sz="1800">
                <a:latin typeface="Arial"/>
                <a:ea typeface="Arial"/>
                <a:cs typeface="Arial"/>
                <a:sym typeface="Arial"/>
              </a:rPr>
              <a:t>Here is my ask:</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rPr lang="en-US" sz="1800">
                <a:latin typeface="Arial"/>
                <a:ea typeface="Arial"/>
                <a:cs typeface="Arial"/>
                <a:sym typeface="Arial"/>
              </a:rPr>
              <a:t>1 hour strategy session on each account</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rPr lang="en-US" sz="1800">
                <a:latin typeface="Arial"/>
                <a:ea typeface="Arial"/>
                <a:cs typeface="Arial"/>
                <a:sym typeface="Arial"/>
              </a:rPr>
              <a:t>Who, what, where?</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rPr lang="en-US" sz="1800">
                <a:latin typeface="Arial"/>
                <a:ea typeface="Arial"/>
                <a:cs typeface="Arial"/>
                <a:sym typeface="Arial"/>
              </a:rPr>
              <a:t>Specific Uses Cases for DB and the SSP/ PS team to target</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rPr lang="en-US" sz="1800">
                <a:latin typeface="Arial"/>
                <a:ea typeface="Arial"/>
                <a:cs typeface="Arial"/>
                <a:sym typeface="Arial"/>
              </a:rPr>
              <a:t>Targeted plan to POC in each account/ multiple BUs or Divisions</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rPr lang="en-US" sz="1800">
                <a:latin typeface="Arial"/>
                <a:ea typeface="Arial"/>
                <a:cs typeface="Arial"/>
                <a:sym typeface="Arial"/>
              </a:rPr>
              <a:t>Let’s get this party started!</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rPr lang="en-US" sz="1800">
                <a:latin typeface="Arial"/>
                <a:ea typeface="Arial"/>
                <a:cs typeface="Arial"/>
                <a:sym typeface="Arial"/>
              </a:rPr>
              <a:t>Complete the above by 6/21</a:t>
            </a:r>
            <a:endParaRPr sz="1800">
              <a:latin typeface="Arial"/>
              <a:ea typeface="Arial"/>
              <a:cs typeface="Arial"/>
              <a:sym typeface="Arial"/>
            </a:endParaRPr>
          </a:p>
          <a:p>
            <a:pPr indent="0" lvl="0" marL="0" marR="0" rtl="0" algn="ctr">
              <a:lnSpc>
                <a:spcPct val="100000"/>
              </a:lnSpc>
              <a:spcBef>
                <a:spcPts val="0"/>
              </a:spcBef>
              <a:spcAft>
                <a:spcPts val="0"/>
              </a:spcAft>
              <a:buSzPts val="1400"/>
              <a:buNone/>
            </a:pPr>
            <a:r>
              <a:rPr lang="en-US" sz="1800">
                <a:latin typeface="Arial"/>
                <a:ea typeface="Arial"/>
                <a:cs typeface="Arial"/>
                <a:sym typeface="Arial"/>
              </a:rPr>
              <a:t>Report out to Yagy and Davis on the plan6/25 (e-mail)</a:t>
            </a:r>
            <a:endParaRPr sz="1800">
              <a:latin typeface="Arial"/>
              <a:ea typeface="Arial"/>
              <a:cs typeface="Arial"/>
              <a:sym typeface="Arial"/>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3"/>
          <p:cNvSpPr txBox="1"/>
          <p:nvPr>
            <p:ph type="title"/>
          </p:nvPr>
        </p:nvSpPr>
        <p:spPr>
          <a:xfrm>
            <a:off x="361536" y="1650972"/>
            <a:ext cx="11487600" cy="1773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US" sz="7200" u="none" cap="none" strike="noStrike">
                <a:solidFill>
                  <a:schemeClr val="lt1"/>
                </a:solidFill>
                <a:latin typeface="Arial"/>
                <a:ea typeface="Arial"/>
                <a:cs typeface="Arial"/>
                <a:sym typeface="Arial"/>
              </a:rPr>
              <a:t>Azure Databricks </a:t>
            </a:r>
            <a:br>
              <a:rPr b="0" i="0" lang="en-US" sz="5100" u="none" cap="none" strike="noStrike">
                <a:solidFill>
                  <a:schemeClr val="lt1"/>
                </a:solidFill>
                <a:latin typeface="Arial"/>
                <a:ea typeface="Arial"/>
                <a:cs typeface="Arial"/>
                <a:sym typeface="Arial"/>
              </a:rPr>
            </a:br>
            <a:endParaRPr b="0" i="0" sz="5100" u="none" cap="none" strike="noStrike">
              <a:solidFill>
                <a:schemeClr val="lt1"/>
              </a:solidFill>
              <a:latin typeface="Arial"/>
              <a:ea typeface="Arial"/>
              <a:cs typeface="Arial"/>
              <a:sym typeface="Arial"/>
            </a:endParaRPr>
          </a:p>
        </p:txBody>
      </p:sp>
      <p:sp>
        <p:nvSpPr>
          <p:cNvPr id="959" name="Google Shape;959;p13"/>
          <p:cNvSpPr txBox="1"/>
          <p:nvPr>
            <p:ph idx="12" type="sldNum"/>
          </p:nvPr>
        </p:nvSpPr>
        <p:spPr>
          <a:xfrm>
            <a:off x="11754355" y="6446442"/>
            <a:ext cx="342900" cy="2973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Calibri"/>
                <a:ea typeface="Calibri"/>
                <a:cs typeface="Calibri"/>
                <a:sym typeface="Calibri"/>
              </a:rPr>
              <a:t>‹#›</a:t>
            </a:fld>
            <a:endParaRPr b="0" i="0" sz="1000" u="none" cap="none" strike="noStrike">
              <a:solidFill>
                <a:schemeClr val="lt1"/>
              </a:solidFill>
              <a:latin typeface="Calibri"/>
              <a:ea typeface="Calibri"/>
              <a:cs typeface="Calibri"/>
              <a:sym typeface="Calibri"/>
            </a:endParaRPr>
          </a:p>
        </p:txBody>
      </p:sp>
      <p:sp>
        <p:nvSpPr>
          <p:cNvPr id="960" name="Google Shape;960;p13"/>
          <p:cNvSpPr txBox="1"/>
          <p:nvPr>
            <p:ph idx="4294967295" type="body"/>
          </p:nvPr>
        </p:nvSpPr>
        <p:spPr>
          <a:xfrm>
            <a:off x="1618489" y="3076514"/>
            <a:ext cx="5074800" cy="174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880"/>
              <a:buFont typeface="Arial"/>
              <a:buNone/>
            </a:pPr>
            <a:r>
              <a:rPr b="0" i="0" lang="en-US" sz="3200" u="none" cap="none" strike="noStrike">
                <a:solidFill>
                  <a:schemeClr val="lt1"/>
                </a:solidFill>
                <a:latin typeface="Arial"/>
                <a:ea typeface="Arial"/>
                <a:cs typeface="Arial"/>
                <a:sym typeface="Arial"/>
              </a:rPr>
              <a:t>For more information: </a:t>
            </a:r>
            <a:br>
              <a:rPr b="0" i="0" lang="en-US" sz="3200" u="none" cap="none" strike="noStrike">
                <a:solidFill>
                  <a:schemeClr val="lt1"/>
                </a:solidFill>
                <a:latin typeface="Arial"/>
                <a:ea typeface="Arial"/>
                <a:cs typeface="Arial"/>
                <a:sym typeface="Arial"/>
              </a:rPr>
            </a:br>
            <a:r>
              <a:rPr b="0" i="0" lang="en-US" sz="3200" u="sng" cap="none" strike="noStrike">
                <a:solidFill>
                  <a:schemeClr val="hlink"/>
                </a:solidFill>
                <a:latin typeface="Arial"/>
                <a:ea typeface="Arial"/>
                <a:cs typeface="Arial"/>
                <a:sym typeface="Arial"/>
                <a:hlinkClick r:id="rId3"/>
              </a:rPr>
              <a:t>databricks.com/azure</a:t>
            </a:r>
            <a:endParaRPr b="0" i="0" sz="3200" u="none" cap="none" strike="noStrike">
              <a:solidFill>
                <a:schemeClr val="lt1"/>
              </a:solidFill>
              <a:latin typeface="Arial"/>
              <a:ea typeface="Arial"/>
              <a:cs typeface="Arial"/>
              <a:sym typeface="Arial"/>
            </a:endParaRPr>
          </a:p>
        </p:txBody>
      </p:sp>
      <p:sp>
        <p:nvSpPr>
          <p:cNvPr id="961" name="Google Shape;961;p13"/>
          <p:cNvSpPr/>
          <p:nvPr/>
        </p:nvSpPr>
        <p:spPr>
          <a:xfrm>
            <a:off x="1618500" y="4402700"/>
            <a:ext cx="61860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Arial"/>
                <a:ea typeface="Arial"/>
                <a:cs typeface="Arial"/>
                <a:sym typeface="Arial"/>
              </a:rPr>
              <a:t>Get Started with </a:t>
            </a:r>
            <a:br>
              <a:rPr b="0" i="0" lang="en-US" sz="3000" u="none" cap="none" strike="noStrike">
                <a:solidFill>
                  <a:schemeClr val="lt1"/>
                </a:solidFill>
                <a:latin typeface="Arial"/>
                <a:ea typeface="Arial"/>
                <a:cs typeface="Arial"/>
                <a:sym typeface="Arial"/>
              </a:rPr>
            </a:br>
            <a:r>
              <a:rPr b="0" i="0" lang="en-US" sz="3000" u="none" cap="none" strike="noStrike">
                <a:solidFill>
                  <a:schemeClr val="lt1"/>
                </a:solidFill>
                <a:latin typeface="Arial"/>
                <a:ea typeface="Arial"/>
                <a:cs typeface="Arial"/>
                <a:sym typeface="Arial"/>
              </a:rPr>
              <a:t>Azure Databricks: </a:t>
            </a:r>
            <a:br>
              <a:rPr b="0" i="0" lang="en-US" sz="3000" u="none" cap="none" strike="noStrike">
                <a:solidFill>
                  <a:schemeClr val="lt1"/>
                </a:solidFill>
                <a:latin typeface="Arial"/>
                <a:ea typeface="Arial"/>
                <a:cs typeface="Arial"/>
                <a:sym typeface="Arial"/>
              </a:rPr>
            </a:br>
            <a:r>
              <a:rPr b="0" i="0" lang="en-US" sz="3000" u="sng" cap="none" strike="noStrike">
                <a:solidFill>
                  <a:schemeClr val="accent1"/>
                </a:solidFill>
                <a:latin typeface="Arial"/>
                <a:ea typeface="Arial"/>
                <a:cs typeface="Arial"/>
                <a:sym typeface="Arial"/>
              </a:rPr>
              <a:t>http://bit.ly/AzureDatabricks</a:t>
            </a:r>
            <a:endParaRPr b="0" i="0" sz="3000" u="sng" cap="none" strike="noStrike">
              <a:solidFill>
                <a:schemeClr val="accen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4"/>
          <p:cNvSpPr txBox="1"/>
          <p:nvPr>
            <p:ph type="title"/>
          </p:nvPr>
        </p:nvSpPr>
        <p:spPr>
          <a:xfrm>
            <a:off x="339680" y="2505095"/>
            <a:ext cx="11413939" cy="114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b="0" i="0" lang="en-US" sz="9600" u="none" cap="none" strike="noStrike">
                <a:solidFill>
                  <a:schemeClr val="lt1"/>
                </a:solidFill>
                <a:latin typeface="Arial"/>
                <a:ea typeface="Arial"/>
                <a:cs typeface="Arial"/>
                <a:sym typeface="Arial"/>
              </a:rPr>
              <a:t>End</a:t>
            </a:r>
            <a:endParaRPr b="0" i="0" sz="80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
          <p:cNvSpPr txBox="1"/>
          <p:nvPr/>
        </p:nvSpPr>
        <p:spPr>
          <a:xfrm>
            <a:off x="339679" y="275167"/>
            <a:ext cx="11741600" cy="1143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6267"/>
              <a:buFont typeface="Arial"/>
              <a:buNone/>
            </a:pPr>
            <a:r>
              <a:rPr b="0" i="0" lang="en-US" sz="6267" u="none" cap="none" strike="noStrike">
                <a:solidFill>
                  <a:schemeClr val="lt1"/>
                </a:solidFill>
                <a:latin typeface="Arial"/>
                <a:ea typeface="Arial"/>
                <a:cs typeface="Arial"/>
                <a:sym typeface="Arial"/>
              </a:rPr>
              <a:t>AI has huge promise</a:t>
            </a:r>
            <a:endParaRPr b="0" i="0" sz="6267"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267"/>
              <a:buFont typeface="Arial"/>
              <a:buNone/>
            </a:pPr>
            <a:r>
              <a:t/>
            </a:r>
            <a:endParaRPr b="0" i="0" sz="6267" u="none" cap="none" strike="noStrike">
              <a:solidFill>
                <a:schemeClr val="lt1"/>
              </a:solidFill>
              <a:latin typeface="Arial"/>
              <a:ea typeface="Arial"/>
              <a:cs typeface="Arial"/>
              <a:sym typeface="Arial"/>
            </a:endParaRPr>
          </a:p>
        </p:txBody>
      </p:sp>
      <p:pic>
        <p:nvPicPr>
          <p:cNvPr id="517" name="Google Shape;517;p3"/>
          <p:cNvPicPr preferRelativeResize="0"/>
          <p:nvPr/>
        </p:nvPicPr>
        <p:blipFill rotWithShape="1">
          <a:blip r:embed="rId3">
            <a:alphaModFix/>
          </a:blip>
          <a:srcRect b="1522" l="3979" r="3038" t="6052"/>
          <a:stretch/>
        </p:blipFill>
        <p:spPr>
          <a:xfrm>
            <a:off x="-55289" y="2571141"/>
            <a:ext cx="2741345" cy="1816623"/>
          </a:xfrm>
          <a:prstGeom prst="rect">
            <a:avLst/>
          </a:prstGeom>
          <a:noFill/>
          <a:ln>
            <a:noFill/>
          </a:ln>
        </p:spPr>
      </p:pic>
      <p:sp>
        <p:nvSpPr>
          <p:cNvPr id="518" name="Google Shape;518;p3"/>
          <p:cNvSpPr txBox="1"/>
          <p:nvPr/>
        </p:nvSpPr>
        <p:spPr>
          <a:xfrm>
            <a:off x="159472" y="4413697"/>
            <a:ext cx="2169600" cy="408800"/>
          </a:xfrm>
          <a:prstGeom prst="rect">
            <a:avLst/>
          </a:prstGeom>
          <a:noFill/>
          <a:ln>
            <a:noFill/>
          </a:ln>
        </p:spPr>
        <p:txBody>
          <a:bodyPr anchorCtr="0" anchor="t" bIns="60925" lIns="243825" spcFirstLastPara="1" rIns="243825" wrap="square" tIns="60925">
            <a:noAutofit/>
          </a:bodyPr>
          <a:lstStyle/>
          <a:p>
            <a:pPr indent="0" lvl="0" marL="0" marR="0" rtl="0" algn="ctr">
              <a:lnSpc>
                <a:spcPct val="100000"/>
              </a:lnSpc>
              <a:spcBef>
                <a:spcPts val="0"/>
              </a:spcBef>
              <a:spcAft>
                <a:spcPts val="0"/>
              </a:spcAft>
              <a:buClr>
                <a:srgbClr val="000000"/>
              </a:buClr>
              <a:buSzPts val="1733"/>
              <a:buFont typeface="Arial"/>
              <a:buNone/>
            </a:pPr>
            <a:r>
              <a:rPr b="0" i="0" lang="en-US" sz="1733" u="none" cap="none" strike="noStrike">
                <a:solidFill>
                  <a:schemeClr val="lt1"/>
                </a:solidFill>
                <a:latin typeface="Arial"/>
                <a:ea typeface="Arial"/>
                <a:cs typeface="Arial"/>
                <a:sym typeface="Arial"/>
              </a:rPr>
              <a:t>Transportation</a:t>
            </a:r>
            <a:endParaRPr b="0" i="0" sz="2400" u="none" cap="none" strike="noStrike">
              <a:solidFill>
                <a:schemeClr val="lt1"/>
              </a:solidFill>
              <a:latin typeface="Arial"/>
              <a:ea typeface="Arial"/>
              <a:cs typeface="Arial"/>
              <a:sym typeface="Arial"/>
            </a:endParaRPr>
          </a:p>
        </p:txBody>
      </p:sp>
      <p:pic>
        <p:nvPicPr>
          <p:cNvPr id="519" name="Google Shape;519;p3"/>
          <p:cNvPicPr preferRelativeResize="0"/>
          <p:nvPr/>
        </p:nvPicPr>
        <p:blipFill rotWithShape="1">
          <a:blip r:embed="rId4">
            <a:alphaModFix/>
          </a:blip>
          <a:srcRect b="-2387" l="17158" r="18572" t="2389"/>
          <a:stretch/>
        </p:blipFill>
        <p:spPr>
          <a:xfrm rot="9272723">
            <a:off x="2770184" y="2372721"/>
            <a:ext cx="2372288" cy="2298752"/>
          </a:xfrm>
          <a:prstGeom prst="ellipse">
            <a:avLst/>
          </a:prstGeom>
          <a:noFill/>
          <a:ln>
            <a:noFill/>
          </a:ln>
        </p:spPr>
      </p:pic>
      <p:sp>
        <p:nvSpPr>
          <p:cNvPr id="520" name="Google Shape;520;p3"/>
          <p:cNvSpPr txBox="1"/>
          <p:nvPr/>
        </p:nvSpPr>
        <p:spPr>
          <a:xfrm>
            <a:off x="2585300" y="4428303"/>
            <a:ext cx="2951600" cy="379600"/>
          </a:xfrm>
          <a:prstGeom prst="rect">
            <a:avLst/>
          </a:prstGeom>
          <a:noFill/>
          <a:ln>
            <a:noFill/>
          </a:ln>
        </p:spPr>
        <p:txBody>
          <a:bodyPr anchorCtr="0" anchor="t" bIns="60925" lIns="243825" spcFirstLastPara="1" rIns="243825" wrap="square" tIns="60925">
            <a:noAutofit/>
          </a:bodyPr>
          <a:lstStyle/>
          <a:p>
            <a:pPr indent="0" lvl="0" marL="0" marR="0" rtl="0" algn="ctr">
              <a:lnSpc>
                <a:spcPct val="100000"/>
              </a:lnSpc>
              <a:spcBef>
                <a:spcPts val="0"/>
              </a:spcBef>
              <a:spcAft>
                <a:spcPts val="0"/>
              </a:spcAft>
              <a:buClr>
                <a:srgbClr val="000000"/>
              </a:buClr>
              <a:buSzPts val="1733"/>
              <a:buFont typeface="Arial"/>
              <a:buNone/>
            </a:pPr>
            <a:r>
              <a:rPr b="0" i="0" lang="en-US" sz="1733" u="none" cap="none" strike="noStrike">
                <a:solidFill>
                  <a:schemeClr val="lt1"/>
                </a:solidFill>
                <a:latin typeface="Arial"/>
                <a:ea typeface="Arial"/>
                <a:cs typeface="Arial"/>
                <a:sym typeface="Arial"/>
              </a:rPr>
              <a:t>Healthcare and Genomics</a:t>
            </a:r>
            <a:endParaRPr b="0" i="0" sz="2400" u="none" cap="none" strike="noStrike">
              <a:solidFill>
                <a:schemeClr val="lt1"/>
              </a:solidFill>
              <a:latin typeface="Arial"/>
              <a:ea typeface="Arial"/>
              <a:cs typeface="Arial"/>
              <a:sym typeface="Arial"/>
            </a:endParaRPr>
          </a:p>
        </p:txBody>
      </p:sp>
      <p:sp>
        <p:nvSpPr>
          <p:cNvPr id="521" name="Google Shape;521;p3"/>
          <p:cNvSpPr txBox="1"/>
          <p:nvPr/>
        </p:nvSpPr>
        <p:spPr>
          <a:xfrm>
            <a:off x="4342812" y="4883136"/>
            <a:ext cx="3753600" cy="528000"/>
          </a:xfrm>
          <a:prstGeom prst="rect">
            <a:avLst/>
          </a:prstGeom>
          <a:noFill/>
          <a:ln>
            <a:noFill/>
          </a:ln>
        </p:spPr>
        <p:txBody>
          <a:bodyPr anchorCtr="0" anchor="t" bIns="60925" lIns="243825" spcFirstLastPara="1" rIns="243825" wrap="square" tIns="60925">
            <a:noAutofit/>
          </a:bodyPr>
          <a:lstStyle/>
          <a:p>
            <a:pPr indent="0" lvl="0" marL="0" marR="0" rtl="0" algn="ctr">
              <a:lnSpc>
                <a:spcPct val="100000"/>
              </a:lnSpc>
              <a:spcBef>
                <a:spcPts val="0"/>
              </a:spcBef>
              <a:spcAft>
                <a:spcPts val="0"/>
              </a:spcAft>
              <a:buClr>
                <a:srgbClr val="000000"/>
              </a:buClr>
              <a:buSzPts val="2133"/>
              <a:buFont typeface="Arial"/>
              <a:buNone/>
            </a:pPr>
            <a:r>
              <a:rPr b="0" i="1" lang="en-US" sz="2133" u="none" cap="none" strike="noStrike">
                <a:solidFill>
                  <a:schemeClr val="lt1"/>
                </a:solidFill>
                <a:latin typeface="Arial"/>
                <a:ea typeface="Arial"/>
                <a:cs typeface="Arial"/>
                <a:sym typeface="Arial"/>
              </a:rPr>
              <a:t>and many more...</a:t>
            </a:r>
            <a:endParaRPr b="0" i="1" sz="2267" u="none" cap="none" strike="noStrike">
              <a:solidFill>
                <a:schemeClr val="lt1"/>
              </a:solidFill>
              <a:latin typeface="Arial"/>
              <a:ea typeface="Arial"/>
              <a:cs typeface="Arial"/>
              <a:sym typeface="Arial"/>
            </a:endParaRPr>
          </a:p>
        </p:txBody>
      </p:sp>
      <p:sp>
        <p:nvSpPr>
          <p:cNvPr id="522" name="Google Shape;522;p3"/>
          <p:cNvSpPr txBox="1"/>
          <p:nvPr/>
        </p:nvSpPr>
        <p:spPr>
          <a:xfrm>
            <a:off x="5052737" y="4420897"/>
            <a:ext cx="2802400" cy="394400"/>
          </a:xfrm>
          <a:prstGeom prst="rect">
            <a:avLst/>
          </a:prstGeom>
          <a:noFill/>
          <a:ln>
            <a:noFill/>
          </a:ln>
        </p:spPr>
        <p:txBody>
          <a:bodyPr anchorCtr="0" anchor="t" bIns="60925" lIns="243825" spcFirstLastPara="1" rIns="243825" wrap="square" tIns="60925">
            <a:noAutofit/>
          </a:bodyPr>
          <a:lstStyle/>
          <a:p>
            <a:pPr indent="0" lvl="0" marL="0" marR="0" rtl="0" algn="ctr">
              <a:lnSpc>
                <a:spcPct val="100000"/>
              </a:lnSpc>
              <a:spcBef>
                <a:spcPts val="0"/>
              </a:spcBef>
              <a:spcAft>
                <a:spcPts val="0"/>
              </a:spcAft>
              <a:buClr>
                <a:srgbClr val="000000"/>
              </a:buClr>
              <a:buSzPts val="1733"/>
              <a:buFont typeface="Arial"/>
              <a:buNone/>
            </a:pPr>
            <a:r>
              <a:rPr b="0" i="0" lang="en-US" sz="1733" u="none" cap="none" strike="noStrike">
                <a:solidFill>
                  <a:schemeClr val="lt1"/>
                </a:solidFill>
                <a:latin typeface="Arial"/>
                <a:ea typeface="Arial"/>
                <a:cs typeface="Arial"/>
                <a:sym typeface="Arial"/>
              </a:rPr>
              <a:t>Internet of Things</a:t>
            </a:r>
            <a:endParaRPr b="0" i="0" sz="2400" u="none" cap="none" strike="noStrike">
              <a:solidFill>
                <a:schemeClr val="lt1"/>
              </a:solidFill>
              <a:latin typeface="Arial"/>
              <a:ea typeface="Arial"/>
              <a:cs typeface="Arial"/>
              <a:sym typeface="Arial"/>
            </a:endParaRPr>
          </a:p>
        </p:txBody>
      </p:sp>
      <p:grpSp>
        <p:nvGrpSpPr>
          <p:cNvPr id="523" name="Google Shape;523;p3"/>
          <p:cNvGrpSpPr/>
          <p:nvPr/>
        </p:nvGrpSpPr>
        <p:grpSpPr>
          <a:xfrm>
            <a:off x="5682209" y="2489048"/>
            <a:ext cx="1543439" cy="1766529"/>
            <a:chOff x="6213767" y="1817856"/>
            <a:chExt cx="1852422" cy="2120175"/>
          </a:xfrm>
        </p:grpSpPr>
        <p:pic>
          <p:nvPicPr>
            <p:cNvPr id="524" name="Google Shape;524;p3"/>
            <p:cNvPicPr preferRelativeResize="0"/>
            <p:nvPr/>
          </p:nvPicPr>
          <p:blipFill rotWithShape="1">
            <a:blip r:embed="rId5">
              <a:alphaModFix/>
            </a:blip>
            <a:srcRect b="0" l="0" r="0" t="0"/>
            <a:stretch/>
          </p:blipFill>
          <p:spPr>
            <a:xfrm>
              <a:off x="6213767" y="1817856"/>
              <a:ext cx="743371" cy="2120175"/>
            </a:xfrm>
            <a:prstGeom prst="rect">
              <a:avLst/>
            </a:prstGeom>
            <a:noFill/>
            <a:ln>
              <a:noFill/>
            </a:ln>
          </p:spPr>
        </p:pic>
        <p:pic>
          <p:nvPicPr>
            <p:cNvPr id="525" name="Google Shape;525;p3"/>
            <p:cNvPicPr preferRelativeResize="0"/>
            <p:nvPr/>
          </p:nvPicPr>
          <p:blipFill rotWithShape="1">
            <a:blip r:embed="rId6">
              <a:alphaModFix/>
            </a:blip>
            <a:srcRect b="16105" l="24749" r="25068" t="14890"/>
            <a:stretch/>
          </p:blipFill>
          <p:spPr>
            <a:xfrm>
              <a:off x="6773914" y="2514006"/>
              <a:ext cx="1292275" cy="1332825"/>
            </a:xfrm>
            <a:prstGeom prst="rect">
              <a:avLst/>
            </a:prstGeom>
            <a:noFill/>
            <a:ln>
              <a:noFill/>
            </a:ln>
          </p:spPr>
        </p:pic>
      </p:grpSp>
      <p:pic>
        <p:nvPicPr>
          <p:cNvPr id="526" name="Google Shape;526;p3"/>
          <p:cNvPicPr preferRelativeResize="0"/>
          <p:nvPr/>
        </p:nvPicPr>
        <p:blipFill rotWithShape="1">
          <a:blip r:embed="rId7">
            <a:alphaModFix/>
          </a:blip>
          <a:srcRect b="0" l="0" r="0" t="0"/>
          <a:stretch/>
        </p:blipFill>
        <p:spPr>
          <a:xfrm>
            <a:off x="3115018" y="6857985"/>
            <a:ext cx="8293100" cy="3213100"/>
          </a:xfrm>
          <a:prstGeom prst="rect">
            <a:avLst/>
          </a:prstGeom>
          <a:noFill/>
          <a:ln>
            <a:noFill/>
          </a:ln>
        </p:spPr>
      </p:pic>
      <p:pic>
        <p:nvPicPr>
          <p:cNvPr id="527" name="Google Shape;527;p3"/>
          <p:cNvPicPr preferRelativeResize="0"/>
          <p:nvPr/>
        </p:nvPicPr>
        <p:blipFill rotWithShape="1">
          <a:blip r:embed="rId8">
            <a:alphaModFix/>
          </a:blip>
          <a:srcRect b="-7649" l="11964" r="-14224" t="-23582"/>
          <a:stretch/>
        </p:blipFill>
        <p:spPr>
          <a:xfrm>
            <a:off x="7721768" y="2380697"/>
            <a:ext cx="2228400" cy="1983199"/>
          </a:xfrm>
          <a:prstGeom prst="rect">
            <a:avLst/>
          </a:prstGeom>
          <a:noFill/>
          <a:ln>
            <a:noFill/>
          </a:ln>
        </p:spPr>
      </p:pic>
      <p:sp>
        <p:nvSpPr>
          <p:cNvPr id="528" name="Google Shape;528;p3"/>
          <p:cNvSpPr txBox="1"/>
          <p:nvPr/>
        </p:nvSpPr>
        <p:spPr>
          <a:xfrm>
            <a:off x="7167771" y="4420897"/>
            <a:ext cx="2802400" cy="394400"/>
          </a:xfrm>
          <a:prstGeom prst="rect">
            <a:avLst/>
          </a:prstGeom>
          <a:noFill/>
          <a:ln>
            <a:noFill/>
          </a:ln>
        </p:spPr>
        <p:txBody>
          <a:bodyPr anchorCtr="0" anchor="t" bIns="60925" lIns="243825" spcFirstLastPara="1" rIns="243825" wrap="square" tIns="60925">
            <a:noAutofit/>
          </a:bodyPr>
          <a:lstStyle/>
          <a:p>
            <a:pPr indent="0" lvl="0" marL="0" marR="0" rtl="0" algn="ctr">
              <a:lnSpc>
                <a:spcPct val="100000"/>
              </a:lnSpc>
              <a:spcBef>
                <a:spcPts val="0"/>
              </a:spcBef>
              <a:spcAft>
                <a:spcPts val="0"/>
              </a:spcAft>
              <a:buClr>
                <a:srgbClr val="000000"/>
              </a:buClr>
              <a:buSzPts val="1733"/>
              <a:buFont typeface="Arial"/>
              <a:buNone/>
            </a:pPr>
            <a:r>
              <a:rPr b="0" i="0" lang="en-US" sz="1733" u="none" cap="none" strike="noStrike">
                <a:solidFill>
                  <a:schemeClr val="lt1"/>
                </a:solidFill>
                <a:latin typeface="Arial"/>
                <a:ea typeface="Arial"/>
                <a:cs typeface="Arial"/>
                <a:sym typeface="Arial"/>
              </a:rPr>
              <a:t>Fraud Prevention</a:t>
            </a:r>
            <a:endParaRPr b="0" i="0" sz="2400" u="none" cap="none" strike="noStrike">
              <a:solidFill>
                <a:schemeClr val="lt1"/>
              </a:solidFill>
              <a:latin typeface="Arial"/>
              <a:ea typeface="Arial"/>
              <a:cs typeface="Arial"/>
              <a:sym typeface="Arial"/>
            </a:endParaRPr>
          </a:p>
        </p:txBody>
      </p:sp>
      <p:sp>
        <p:nvSpPr>
          <p:cNvPr id="529" name="Google Shape;529;p3"/>
          <p:cNvSpPr txBox="1"/>
          <p:nvPr/>
        </p:nvSpPr>
        <p:spPr>
          <a:xfrm>
            <a:off x="9486003" y="4413697"/>
            <a:ext cx="2254400" cy="408800"/>
          </a:xfrm>
          <a:prstGeom prst="rect">
            <a:avLst/>
          </a:prstGeom>
          <a:noFill/>
          <a:ln>
            <a:noFill/>
          </a:ln>
        </p:spPr>
        <p:txBody>
          <a:bodyPr anchorCtr="0" anchor="t" bIns="60925" lIns="243825" spcFirstLastPara="1" rIns="243825" wrap="square" tIns="60925">
            <a:noAutofit/>
          </a:bodyPr>
          <a:lstStyle/>
          <a:p>
            <a:pPr indent="0" lvl="0" marL="0" marR="0" rtl="0" algn="ctr">
              <a:lnSpc>
                <a:spcPct val="100000"/>
              </a:lnSpc>
              <a:spcBef>
                <a:spcPts val="0"/>
              </a:spcBef>
              <a:spcAft>
                <a:spcPts val="0"/>
              </a:spcAft>
              <a:buClr>
                <a:srgbClr val="000000"/>
              </a:buClr>
              <a:buSzPts val="1733"/>
              <a:buFont typeface="Arial"/>
              <a:buNone/>
            </a:pPr>
            <a:r>
              <a:rPr b="0" i="0" lang="en-US" sz="1733" u="none" cap="none" strike="noStrike">
                <a:solidFill>
                  <a:schemeClr val="lt1"/>
                </a:solidFill>
                <a:latin typeface="Arial"/>
                <a:ea typeface="Arial"/>
                <a:cs typeface="Arial"/>
                <a:sym typeface="Arial"/>
              </a:rPr>
              <a:t>Personalization</a:t>
            </a:r>
            <a:endParaRPr b="0" i="0" sz="2400" u="none" cap="none" strike="noStrike">
              <a:solidFill>
                <a:schemeClr val="lt1"/>
              </a:solidFill>
              <a:latin typeface="Arial"/>
              <a:ea typeface="Arial"/>
              <a:cs typeface="Arial"/>
              <a:sym typeface="Arial"/>
            </a:endParaRPr>
          </a:p>
        </p:txBody>
      </p:sp>
      <p:grpSp>
        <p:nvGrpSpPr>
          <p:cNvPr id="530" name="Google Shape;530;p3"/>
          <p:cNvGrpSpPr/>
          <p:nvPr/>
        </p:nvGrpSpPr>
        <p:grpSpPr>
          <a:xfrm>
            <a:off x="9746968" y="3478152"/>
            <a:ext cx="1806449" cy="408857"/>
            <a:chOff x="2886962" y="4225488"/>
            <a:chExt cx="683985" cy="154800"/>
          </a:xfrm>
        </p:grpSpPr>
        <p:sp>
          <p:nvSpPr>
            <p:cNvPr id="531" name="Google Shape;531;p3"/>
            <p:cNvSpPr/>
            <p:nvPr/>
          </p:nvSpPr>
          <p:spPr>
            <a:xfrm>
              <a:off x="2886962" y="4225488"/>
              <a:ext cx="162900" cy="154800"/>
            </a:xfrm>
            <a:prstGeom prst="star5">
              <a:avLst>
                <a:gd fmla="val 19098" name="adj"/>
                <a:gd fmla="val 105146" name="hf"/>
                <a:gd fmla="val 110557" name="vf"/>
              </a:avLst>
            </a:prstGeom>
            <a:solidFill>
              <a:srgbClr val="F1C23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32" name="Google Shape;532;p3"/>
            <p:cNvSpPr/>
            <p:nvPr/>
          </p:nvSpPr>
          <p:spPr>
            <a:xfrm>
              <a:off x="3060657" y="4225488"/>
              <a:ext cx="162900" cy="154800"/>
            </a:xfrm>
            <a:prstGeom prst="star5">
              <a:avLst>
                <a:gd fmla="val 19098" name="adj"/>
                <a:gd fmla="val 105146" name="hf"/>
                <a:gd fmla="val 110557" name="vf"/>
              </a:avLst>
            </a:prstGeom>
            <a:solidFill>
              <a:srgbClr val="F1C23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33" name="Google Shape;533;p3"/>
            <p:cNvSpPr/>
            <p:nvPr/>
          </p:nvSpPr>
          <p:spPr>
            <a:xfrm>
              <a:off x="3234352" y="4225488"/>
              <a:ext cx="162900" cy="154800"/>
            </a:xfrm>
            <a:prstGeom prst="star5">
              <a:avLst>
                <a:gd fmla="val 19098" name="adj"/>
                <a:gd fmla="val 105146" name="hf"/>
                <a:gd fmla="val 110557" name="vf"/>
              </a:avLst>
            </a:prstGeom>
            <a:solidFill>
              <a:srgbClr val="F1C23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34" name="Google Shape;534;p3"/>
            <p:cNvSpPr/>
            <p:nvPr/>
          </p:nvSpPr>
          <p:spPr>
            <a:xfrm>
              <a:off x="3408047" y="4225488"/>
              <a:ext cx="162900" cy="154800"/>
            </a:xfrm>
            <a:prstGeom prst="star5">
              <a:avLst>
                <a:gd fmla="val 19098" name="adj"/>
                <a:gd fmla="val 105146" name="hf"/>
                <a:gd fmla="val 110557" name="vf"/>
              </a:avLst>
            </a:prstGeom>
            <a:solidFill>
              <a:srgbClr val="F1C23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sp>
        <p:nvSpPr>
          <p:cNvPr id="535" name="Google Shape;535;p3"/>
          <p:cNvSpPr txBox="1"/>
          <p:nvPr/>
        </p:nvSpPr>
        <p:spPr>
          <a:xfrm>
            <a:off x="348812" y="1222333"/>
            <a:ext cx="11741600" cy="1143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667"/>
              <a:buFont typeface="Arial"/>
              <a:buNone/>
            </a:pPr>
            <a:r>
              <a:rPr b="0" i="1" lang="en-US" sz="2667" u="none" cap="none" strike="noStrike">
                <a:solidFill>
                  <a:srgbClr val="FFFFFF"/>
                </a:solidFill>
                <a:latin typeface="Arial"/>
                <a:ea typeface="Arial"/>
                <a:cs typeface="Arial"/>
                <a:sym typeface="Arial"/>
              </a:rPr>
              <a:t>Huge disruptive innovations are affecting most enterprises on the planet</a:t>
            </a:r>
            <a:endParaRPr b="0" i="1" sz="6800" u="none" cap="none" strike="noStrike">
              <a:solidFill>
                <a:srgbClr val="FFFFFF"/>
              </a:solidFill>
              <a:latin typeface="Arial"/>
              <a:ea typeface="Arial"/>
              <a:cs typeface="Arial"/>
              <a:sym typeface="Arial"/>
            </a:endParaRPr>
          </a:p>
        </p:txBody>
      </p:sp>
      <p:sp>
        <p:nvSpPr>
          <p:cNvPr id="536" name="Google Shape;536;p3"/>
          <p:cNvSpPr/>
          <p:nvPr/>
        </p:nvSpPr>
        <p:spPr>
          <a:xfrm>
            <a:off x="1190853" y="5494564"/>
            <a:ext cx="9602087" cy="923330"/>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accent1"/>
                </a:solidFill>
                <a:latin typeface="Arial"/>
                <a:ea typeface="Arial"/>
                <a:cs typeface="Arial"/>
                <a:sym typeface="Arial"/>
              </a:rPr>
              <a:t>Through a Keystone Research study, companies in the </a:t>
            </a:r>
            <a:r>
              <a:rPr b="1" i="0" lang="en-US" sz="1800" u="none" cap="none" strike="noStrike">
                <a:solidFill>
                  <a:schemeClr val="accent1"/>
                </a:solidFill>
                <a:latin typeface="Arial"/>
                <a:ea typeface="Arial"/>
                <a:cs typeface="Arial"/>
                <a:sym typeface="Arial"/>
              </a:rPr>
              <a:t>top quartile </a:t>
            </a:r>
            <a:r>
              <a:rPr b="0" i="0" lang="en-US" sz="1800" u="none" cap="none" strike="noStrike">
                <a:solidFill>
                  <a:schemeClr val="accent1"/>
                </a:solidFill>
                <a:latin typeface="Arial"/>
                <a:ea typeface="Arial"/>
                <a:cs typeface="Arial"/>
                <a:sym typeface="Arial"/>
              </a:rPr>
              <a:t> that harness cloud, data and AI </a:t>
            </a:r>
            <a:r>
              <a:rPr b="1" i="0" lang="en-US" sz="1800" u="none" cap="none" strike="noStrike">
                <a:solidFill>
                  <a:schemeClr val="accent1"/>
                </a:solidFill>
                <a:latin typeface="Arial"/>
                <a:ea typeface="Arial"/>
                <a:cs typeface="Arial"/>
                <a:sym typeface="Arial"/>
              </a:rPr>
              <a:t>vastly outperformed </a:t>
            </a:r>
            <a:r>
              <a:rPr b="0" i="0" lang="en-US" sz="1800" u="none" cap="none" strike="noStrike">
                <a:solidFill>
                  <a:schemeClr val="accent1"/>
                </a:solidFill>
                <a:latin typeface="Arial"/>
                <a:ea typeface="Arial"/>
                <a:cs typeface="Arial"/>
                <a:sym typeface="Arial"/>
              </a:rPr>
              <a:t>companies in the bottom quartile by nearly </a:t>
            </a:r>
            <a:r>
              <a:rPr b="1" i="0" lang="en-US" sz="1800" u="none" cap="none" strike="noStrike">
                <a:solidFill>
                  <a:schemeClr val="accent1"/>
                </a:solidFill>
                <a:latin typeface="Arial"/>
                <a:ea typeface="Arial"/>
                <a:cs typeface="Arial"/>
                <a:sym typeface="Arial"/>
              </a:rPr>
              <a:t>doubling operating margins</a:t>
            </a:r>
            <a:r>
              <a:rPr b="0" i="0" lang="en-US" sz="1800" u="none" cap="none" strike="noStrike">
                <a:solidFill>
                  <a:schemeClr val="accent1"/>
                </a:solidFill>
                <a:latin typeface="Arial"/>
                <a:ea typeface="Arial"/>
                <a:cs typeface="Arial"/>
                <a:sym typeface="Arial"/>
              </a:rPr>
              <a:t>  and realizing </a:t>
            </a:r>
            <a:r>
              <a:rPr b="1" i="0" lang="en-US" sz="1800" u="none" cap="none" strike="noStrike">
                <a:solidFill>
                  <a:schemeClr val="accent1"/>
                </a:solidFill>
                <a:latin typeface="Arial"/>
                <a:ea typeface="Arial"/>
                <a:cs typeface="Arial"/>
                <a:sym typeface="Arial"/>
              </a:rPr>
              <a:t>$100M in additional operating income</a:t>
            </a:r>
            <a:r>
              <a:rPr b="0" i="0" lang="en-US" sz="1800" u="none" cap="none" strike="noStrike">
                <a:solidFill>
                  <a:schemeClr val="accent1"/>
                </a:solidFill>
                <a:latin typeface="Arial"/>
                <a:ea typeface="Arial"/>
                <a:cs typeface="Arial"/>
                <a:sym typeface="Arial"/>
              </a:rPr>
              <a:t>.</a:t>
            </a:r>
            <a:endParaRPr b="0" i="0" sz="1800" u="none" cap="none" strike="noStrike">
              <a:solidFill>
                <a:schemeClr val="accen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8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
          <p:cNvSpPr txBox="1"/>
          <p:nvPr>
            <p:ph type="title"/>
          </p:nvPr>
        </p:nvSpPr>
        <p:spPr>
          <a:xfrm>
            <a:off x="352200" y="259867"/>
            <a:ext cx="11754000" cy="8496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800"/>
              </a:spcBef>
              <a:spcAft>
                <a:spcPts val="0"/>
              </a:spcAft>
              <a:buClr>
                <a:schemeClr val="lt1"/>
              </a:buClr>
              <a:buSzPts val="1100"/>
              <a:buNone/>
            </a:pPr>
            <a:r>
              <a:rPr b="0" lang="en-US" sz="5733">
                <a:latin typeface="Arial"/>
                <a:ea typeface="Arial"/>
                <a:cs typeface="Arial"/>
                <a:sym typeface="Arial"/>
              </a:rPr>
              <a:t>Hardest Part of AI isn’t AI, it’s Data</a:t>
            </a:r>
            <a:endParaRPr b="0" sz="5733">
              <a:latin typeface="Arial"/>
              <a:ea typeface="Arial"/>
              <a:cs typeface="Arial"/>
              <a:sym typeface="Arial"/>
            </a:endParaRPr>
          </a:p>
        </p:txBody>
      </p:sp>
      <p:sp>
        <p:nvSpPr>
          <p:cNvPr id="542" name="Google Shape;542;p4"/>
          <p:cNvSpPr/>
          <p:nvPr/>
        </p:nvSpPr>
        <p:spPr>
          <a:xfrm>
            <a:off x="743400" y="2523675"/>
            <a:ext cx="1778000" cy="2259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43" name="Google Shape;543;p4"/>
          <p:cNvSpPr/>
          <p:nvPr/>
        </p:nvSpPr>
        <p:spPr>
          <a:xfrm>
            <a:off x="2581200" y="2702769"/>
            <a:ext cx="1911600" cy="14740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44" name="Google Shape;544;p4"/>
          <p:cNvSpPr/>
          <p:nvPr/>
        </p:nvSpPr>
        <p:spPr>
          <a:xfrm>
            <a:off x="2762000" y="4231875"/>
            <a:ext cx="2406400" cy="11572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45" name="Google Shape;545;p4"/>
          <p:cNvSpPr/>
          <p:nvPr/>
        </p:nvSpPr>
        <p:spPr>
          <a:xfrm>
            <a:off x="4552600" y="2004724"/>
            <a:ext cx="1844800" cy="17220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46" name="Google Shape;546;p4"/>
          <p:cNvSpPr/>
          <p:nvPr/>
        </p:nvSpPr>
        <p:spPr>
          <a:xfrm>
            <a:off x="4963884" y="3786303"/>
            <a:ext cx="574800" cy="386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47" name="Google Shape;547;p4"/>
          <p:cNvSpPr/>
          <p:nvPr/>
        </p:nvSpPr>
        <p:spPr>
          <a:xfrm>
            <a:off x="5662967" y="3817011"/>
            <a:ext cx="2639200" cy="525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48" name="Google Shape;548;p4"/>
          <p:cNvSpPr/>
          <p:nvPr/>
        </p:nvSpPr>
        <p:spPr>
          <a:xfrm>
            <a:off x="5783300" y="4397161"/>
            <a:ext cx="2294400" cy="1157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49" name="Google Shape;549;p4"/>
          <p:cNvSpPr/>
          <p:nvPr/>
        </p:nvSpPr>
        <p:spPr>
          <a:xfrm>
            <a:off x="6457200" y="2128492"/>
            <a:ext cx="1844800" cy="14740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50" name="Google Shape;550;p4"/>
          <p:cNvSpPr/>
          <p:nvPr/>
        </p:nvSpPr>
        <p:spPr>
          <a:xfrm>
            <a:off x="8385367" y="1841567"/>
            <a:ext cx="1617600" cy="3712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51" name="Google Shape;551;p4"/>
          <p:cNvSpPr/>
          <p:nvPr/>
        </p:nvSpPr>
        <p:spPr>
          <a:xfrm>
            <a:off x="10086333" y="2040124"/>
            <a:ext cx="1435200" cy="16512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52" name="Google Shape;552;p4"/>
          <p:cNvSpPr txBox="1"/>
          <p:nvPr/>
        </p:nvSpPr>
        <p:spPr>
          <a:xfrm>
            <a:off x="4963800" y="3869800"/>
            <a:ext cx="574800" cy="2164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933"/>
              <a:buFont typeface="Arial"/>
              <a:buNone/>
            </a:pPr>
            <a:r>
              <a:rPr b="0" i="0" lang="en-US" sz="933" u="none" cap="none" strike="noStrike">
                <a:solidFill>
                  <a:schemeClr val="dk1"/>
                </a:solidFill>
                <a:latin typeface="Calibri"/>
                <a:ea typeface="Calibri"/>
                <a:cs typeface="Calibri"/>
                <a:sym typeface="Calibri"/>
              </a:rPr>
              <a:t>ML</a:t>
            </a:r>
            <a:endParaRPr b="0" i="0" sz="933"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33"/>
              <a:buFont typeface="Arial"/>
              <a:buNone/>
            </a:pPr>
            <a:r>
              <a:rPr b="0" i="0" lang="en-US" sz="933" u="none" cap="none" strike="noStrike">
                <a:solidFill>
                  <a:schemeClr val="dk1"/>
                </a:solidFill>
                <a:latin typeface="Calibri"/>
                <a:ea typeface="Calibri"/>
                <a:cs typeface="Calibri"/>
                <a:sym typeface="Calibri"/>
              </a:rPr>
              <a:t>Code</a:t>
            </a:r>
            <a:endParaRPr b="0" i="0" sz="933" u="none" cap="none" strike="noStrike">
              <a:solidFill>
                <a:schemeClr val="dk1"/>
              </a:solidFill>
              <a:latin typeface="Calibri"/>
              <a:ea typeface="Calibri"/>
              <a:cs typeface="Calibri"/>
              <a:sym typeface="Calibri"/>
            </a:endParaRPr>
          </a:p>
        </p:txBody>
      </p:sp>
      <p:sp>
        <p:nvSpPr>
          <p:cNvPr id="553" name="Google Shape;553;p4"/>
          <p:cNvSpPr txBox="1"/>
          <p:nvPr/>
        </p:nvSpPr>
        <p:spPr>
          <a:xfrm>
            <a:off x="850400" y="3359267"/>
            <a:ext cx="1564000" cy="5880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Configuration</a:t>
            </a:r>
            <a:endParaRPr b="0" i="0" sz="1600" u="none" cap="none" strike="noStrike">
              <a:solidFill>
                <a:schemeClr val="dk1"/>
              </a:solidFill>
              <a:latin typeface="Calibri"/>
              <a:ea typeface="Calibri"/>
              <a:cs typeface="Calibri"/>
              <a:sym typeface="Calibri"/>
            </a:endParaRPr>
          </a:p>
        </p:txBody>
      </p:sp>
      <p:sp>
        <p:nvSpPr>
          <p:cNvPr id="554" name="Google Shape;554;p4"/>
          <p:cNvSpPr txBox="1"/>
          <p:nvPr/>
        </p:nvSpPr>
        <p:spPr>
          <a:xfrm>
            <a:off x="2668200" y="3198300"/>
            <a:ext cx="1737600" cy="5880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Data Collection</a:t>
            </a:r>
            <a:endParaRPr b="0" i="0" sz="1600" u="none" cap="none" strike="noStrike">
              <a:solidFill>
                <a:schemeClr val="dk1"/>
              </a:solidFill>
              <a:latin typeface="Calibri"/>
              <a:ea typeface="Calibri"/>
              <a:cs typeface="Calibri"/>
              <a:sym typeface="Calibri"/>
            </a:endParaRPr>
          </a:p>
        </p:txBody>
      </p:sp>
      <p:sp>
        <p:nvSpPr>
          <p:cNvPr id="555" name="Google Shape;555;p4"/>
          <p:cNvSpPr txBox="1"/>
          <p:nvPr/>
        </p:nvSpPr>
        <p:spPr>
          <a:xfrm>
            <a:off x="4693000" y="2455567"/>
            <a:ext cx="1564000" cy="5880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Data </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Verification</a:t>
            </a:r>
            <a:endParaRPr b="0" i="0" sz="1600" u="none" cap="none" strike="noStrike">
              <a:solidFill>
                <a:schemeClr val="dk1"/>
              </a:solidFill>
              <a:latin typeface="Calibri"/>
              <a:ea typeface="Calibri"/>
              <a:cs typeface="Calibri"/>
              <a:sym typeface="Calibri"/>
            </a:endParaRPr>
          </a:p>
        </p:txBody>
      </p:sp>
      <p:sp>
        <p:nvSpPr>
          <p:cNvPr id="556" name="Google Shape;556;p4"/>
          <p:cNvSpPr txBox="1"/>
          <p:nvPr/>
        </p:nvSpPr>
        <p:spPr>
          <a:xfrm>
            <a:off x="3183200" y="4528900"/>
            <a:ext cx="1564000" cy="5880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Feature Extraction</a:t>
            </a:r>
            <a:endParaRPr b="0" i="0" sz="1600" u="none" cap="none" strike="noStrike">
              <a:solidFill>
                <a:schemeClr val="dk1"/>
              </a:solidFill>
              <a:latin typeface="Calibri"/>
              <a:ea typeface="Calibri"/>
              <a:cs typeface="Calibri"/>
              <a:sym typeface="Calibri"/>
            </a:endParaRPr>
          </a:p>
        </p:txBody>
      </p:sp>
      <p:sp>
        <p:nvSpPr>
          <p:cNvPr id="557" name="Google Shape;557;p4"/>
          <p:cNvSpPr txBox="1"/>
          <p:nvPr/>
        </p:nvSpPr>
        <p:spPr>
          <a:xfrm>
            <a:off x="6629351" y="2389700"/>
            <a:ext cx="1564000" cy="5880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Machine Resource Management</a:t>
            </a:r>
            <a:endParaRPr b="0" i="0" sz="1600" u="none" cap="none" strike="noStrike">
              <a:solidFill>
                <a:schemeClr val="dk1"/>
              </a:solidFill>
              <a:latin typeface="Calibri"/>
              <a:ea typeface="Calibri"/>
              <a:cs typeface="Calibri"/>
              <a:sym typeface="Calibri"/>
            </a:endParaRPr>
          </a:p>
        </p:txBody>
      </p:sp>
      <p:sp>
        <p:nvSpPr>
          <p:cNvPr id="558" name="Google Shape;558;p4"/>
          <p:cNvSpPr txBox="1"/>
          <p:nvPr/>
        </p:nvSpPr>
        <p:spPr>
          <a:xfrm>
            <a:off x="5677067" y="3817000"/>
            <a:ext cx="2639200" cy="5252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Analysis Tools</a:t>
            </a:r>
            <a:endParaRPr b="0" i="0" sz="1600" u="none" cap="none" strike="noStrike">
              <a:solidFill>
                <a:schemeClr val="dk1"/>
              </a:solidFill>
              <a:latin typeface="Calibri"/>
              <a:ea typeface="Calibri"/>
              <a:cs typeface="Calibri"/>
              <a:sym typeface="Calibri"/>
            </a:endParaRPr>
          </a:p>
        </p:txBody>
      </p:sp>
      <p:sp>
        <p:nvSpPr>
          <p:cNvPr id="559" name="Google Shape;559;p4"/>
          <p:cNvSpPr txBox="1"/>
          <p:nvPr/>
        </p:nvSpPr>
        <p:spPr>
          <a:xfrm>
            <a:off x="5783300" y="4556700"/>
            <a:ext cx="2276800" cy="5880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Process</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Management Tools</a:t>
            </a:r>
            <a:endParaRPr b="0" i="0" sz="1600" u="none" cap="none" strike="noStrike">
              <a:solidFill>
                <a:schemeClr val="dk1"/>
              </a:solidFill>
              <a:latin typeface="Calibri"/>
              <a:ea typeface="Calibri"/>
              <a:cs typeface="Calibri"/>
              <a:sym typeface="Calibri"/>
            </a:endParaRPr>
          </a:p>
        </p:txBody>
      </p:sp>
      <p:sp>
        <p:nvSpPr>
          <p:cNvPr id="560" name="Google Shape;560;p4"/>
          <p:cNvSpPr txBox="1"/>
          <p:nvPr/>
        </p:nvSpPr>
        <p:spPr>
          <a:xfrm>
            <a:off x="8412167" y="3145767"/>
            <a:ext cx="1564000" cy="5880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Serving</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Infrastructure</a:t>
            </a:r>
            <a:endParaRPr b="0" i="0" sz="1600" u="none" cap="none" strike="noStrike">
              <a:solidFill>
                <a:schemeClr val="dk1"/>
              </a:solidFill>
              <a:latin typeface="Calibri"/>
              <a:ea typeface="Calibri"/>
              <a:cs typeface="Calibri"/>
              <a:sym typeface="Calibri"/>
            </a:endParaRPr>
          </a:p>
        </p:txBody>
      </p:sp>
      <p:sp>
        <p:nvSpPr>
          <p:cNvPr id="561" name="Google Shape;561;p4"/>
          <p:cNvSpPr txBox="1"/>
          <p:nvPr/>
        </p:nvSpPr>
        <p:spPr>
          <a:xfrm>
            <a:off x="10086333" y="2571500"/>
            <a:ext cx="1435200" cy="5880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Monitoring</a:t>
            </a:r>
            <a:endParaRPr b="0" i="0" sz="1600" u="none" cap="none" strike="noStrike">
              <a:solidFill>
                <a:schemeClr val="dk1"/>
              </a:solidFill>
              <a:latin typeface="Calibri"/>
              <a:ea typeface="Calibri"/>
              <a:cs typeface="Calibri"/>
              <a:sym typeface="Calibri"/>
            </a:endParaRPr>
          </a:p>
        </p:txBody>
      </p:sp>
      <p:sp>
        <p:nvSpPr>
          <p:cNvPr id="562" name="Google Shape;562;p4"/>
          <p:cNvSpPr txBox="1"/>
          <p:nvPr/>
        </p:nvSpPr>
        <p:spPr>
          <a:xfrm>
            <a:off x="775533" y="1322267"/>
            <a:ext cx="10828400" cy="3064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0" i="1" lang="en-US" sz="2533" u="none" cap="none" strike="noStrike">
                <a:solidFill>
                  <a:srgbClr val="FFFFFF"/>
                </a:solidFill>
                <a:latin typeface="Arial"/>
                <a:ea typeface="Arial"/>
                <a:cs typeface="Arial"/>
                <a:sym typeface="Arial"/>
              </a:rPr>
              <a:t>“Hidden Technical Debt in Machine Learning Systems,” Google NIPS 2015  </a:t>
            </a:r>
            <a:endParaRPr b="0" i="1" sz="2533" u="none" cap="none" strike="noStrike">
              <a:solidFill>
                <a:srgbClr val="FFFFFF"/>
              </a:solidFill>
              <a:latin typeface="Arial"/>
              <a:ea typeface="Arial"/>
              <a:cs typeface="Arial"/>
              <a:sym typeface="Arial"/>
            </a:endParaRPr>
          </a:p>
        </p:txBody>
      </p:sp>
      <p:sp>
        <p:nvSpPr>
          <p:cNvPr id="563" name="Google Shape;563;p4"/>
          <p:cNvSpPr txBox="1"/>
          <p:nvPr/>
        </p:nvSpPr>
        <p:spPr>
          <a:xfrm>
            <a:off x="743400" y="5609333"/>
            <a:ext cx="10686400" cy="766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FFFFFF"/>
                </a:solidFill>
                <a:latin typeface="Arial"/>
                <a:ea typeface="Arial"/>
                <a:cs typeface="Arial"/>
                <a:sym typeface="Arial"/>
              </a:rPr>
              <a:t>Figure 1:  Only a small fraction of real-world ML systems is composed of the ML code, as shown by the small green box in the middle.  The required surrounding infrastructure is vast and complex.</a:t>
            </a:r>
            <a:endParaRPr b="0" i="0" sz="1867"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
          <p:cNvSpPr txBox="1"/>
          <p:nvPr/>
        </p:nvSpPr>
        <p:spPr>
          <a:xfrm>
            <a:off x="339679" y="275167"/>
            <a:ext cx="11741600" cy="1143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5333"/>
              <a:buFont typeface="Arial"/>
              <a:buNone/>
            </a:pPr>
            <a:r>
              <a:rPr b="0" i="0" lang="en-US" sz="5333" u="none" cap="none" strike="noStrike">
                <a:solidFill>
                  <a:schemeClr val="lt1"/>
                </a:solidFill>
                <a:latin typeface="Arial"/>
                <a:ea typeface="Arial"/>
                <a:cs typeface="Arial"/>
                <a:sym typeface="Arial"/>
              </a:rPr>
              <a:t>Data &amp; AI Technologies are in Silos</a:t>
            </a:r>
            <a:endParaRPr b="0" i="0" sz="5333" u="none" cap="none" strike="noStrike">
              <a:solidFill>
                <a:schemeClr val="lt1"/>
              </a:solidFill>
              <a:latin typeface="Arial"/>
              <a:ea typeface="Arial"/>
              <a:cs typeface="Arial"/>
              <a:sym typeface="Arial"/>
            </a:endParaRPr>
          </a:p>
        </p:txBody>
      </p:sp>
      <p:cxnSp>
        <p:nvCxnSpPr>
          <p:cNvPr id="570" name="Google Shape;570;p5"/>
          <p:cNvCxnSpPr/>
          <p:nvPr/>
        </p:nvCxnSpPr>
        <p:spPr>
          <a:xfrm>
            <a:off x="6054533" y="1640700"/>
            <a:ext cx="8800" cy="4314400"/>
          </a:xfrm>
          <a:prstGeom prst="straightConnector1">
            <a:avLst/>
          </a:prstGeom>
          <a:noFill/>
          <a:ln cap="flat" cmpd="sng" w="38100">
            <a:solidFill>
              <a:srgbClr val="FFFFFF"/>
            </a:solidFill>
            <a:prstDash val="solid"/>
            <a:round/>
            <a:headEnd len="sm" w="sm" type="none"/>
            <a:tailEnd len="sm" w="sm" type="none"/>
          </a:ln>
        </p:spPr>
      </p:cxnSp>
      <p:sp>
        <p:nvSpPr>
          <p:cNvPr id="571" name="Google Shape;571;p5"/>
          <p:cNvSpPr txBox="1"/>
          <p:nvPr/>
        </p:nvSpPr>
        <p:spPr>
          <a:xfrm>
            <a:off x="690551" y="5674933"/>
            <a:ext cx="4594000" cy="757600"/>
          </a:xfrm>
          <a:prstGeom prst="rect">
            <a:avLst/>
          </a:prstGeom>
          <a:noFill/>
          <a:ln>
            <a:noFill/>
          </a:ln>
        </p:spPr>
        <p:txBody>
          <a:bodyPr anchorCtr="0" anchor="t" bIns="60925" lIns="243825" spcFirstLastPara="1" rIns="243825" wrap="square" tIns="60925">
            <a:noAutofit/>
          </a:bodyPr>
          <a:lstStyle/>
          <a:p>
            <a:pPr indent="0" lvl="0" marL="0" marR="0" rtl="0" algn="ctr">
              <a:lnSpc>
                <a:spcPct val="100000"/>
              </a:lnSpc>
              <a:spcBef>
                <a:spcPts val="800"/>
              </a:spcBef>
              <a:spcAft>
                <a:spcPts val="0"/>
              </a:spcAft>
              <a:buClr>
                <a:srgbClr val="000000"/>
              </a:buClr>
              <a:buSzPts val="3067"/>
              <a:buFont typeface="Arial"/>
              <a:buNone/>
            </a:pPr>
            <a:r>
              <a:rPr b="0" i="0" lang="en-US" sz="3067" u="none" cap="none" strike="noStrike">
                <a:solidFill>
                  <a:schemeClr val="accent1"/>
                </a:solidFill>
                <a:latin typeface="Arial"/>
                <a:ea typeface="Arial"/>
                <a:cs typeface="Arial"/>
                <a:sym typeface="Arial"/>
              </a:rPr>
              <a:t>Great for Data, but not AI</a:t>
            </a:r>
            <a:endParaRPr b="0" i="0" sz="3067" u="none" cap="none" strike="noStrike">
              <a:solidFill>
                <a:schemeClr val="accent1"/>
              </a:solidFill>
              <a:latin typeface="Arial"/>
              <a:ea typeface="Arial"/>
              <a:cs typeface="Arial"/>
              <a:sym typeface="Arial"/>
            </a:endParaRPr>
          </a:p>
        </p:txBody>
      </p:sp>
      <p:sp>
        <p:nvSpPr>
          <p:cNvPr id="572" name="Google Shape;572;p5"/>
          <p:cNvSpPr txBox="1"/>
          <p:nvPr/>
        </p:nvSpPr>
        <p:spPr>
          <a:xfrm>
            <a:off x="6170652" y="5674933"/>
            <a:ext cx="5609200" cy="524800"/>
          </a:xfrm>
          <a:prstGeom prst="rect">
            <a:avLst/>
          </a:prstGeom>
          <a:noFill/>
          <a:ln>
            <a:noFill/>
          </a:ln>
        </p:spPr>
        <p:txBody>
          <a:bodyPr anchorCtr="0" anchor="t" bIns="60925" lIns="243825" spcFirstLastPara="1" rIns="243825" wrap="square" tIns="60925">
            <a:noAutofit/>
          </a:bodyPr>
          <a:lstStyle/>
          <a:p>
            <a:pPr indent="0" lvl="0" marL="0" marR="0" rtl="0" algn="ctr">
              <a:lnSpc>
                <a:spcPct val="100000"/>
              </a:lnSpc>
              <a:spcBef>
                <a:spcPts val="800"/>
              </a:spcBef>
              <a:spcAft>
                <a:spcPts val="0"/>
              </a:spcAft>
              <a:buClr>
                <a:srgbClr val="000000"/>
              </a:buClr>
              <a:buSzPts val="3067"/>
              <a:buFont typeface="Arial"/>
              <a:buNone/>
            </a:pPr>
            <a:r>
              <a:rPr b="0" i="0" lang="en-US" sz="3067" u="none" cap="none" strike="noStrike">
                <a:solidFill>
                  <a:schemeClr val="accent2"/>
                </a:solidFill>
                <a:latin typeface="Arial"/>
                <a:ea typeface="Arial"/>
                <a:cs typeface="Arial"/>
                <a:sym typeface="Arial"/>
              </a:rPr>
              <a:t>Great for AI, but not for data</a:t>
            </a:r>
            <a:endParaRPr b="0" i="0" sz="3067" u="none" cap="none" strike="noStrike">
              <a:solidFill>
                <a:schemeClr val="accent2"/>
              </a:solidFill>
              <a:latin typeface="Arial"/>
              <a:ea typeface="Arial"/>
              <a:cs typeface="Arial"/>
              <a:sym typeface="Arial"/>
            </a:endParaRPr>
          </a:p>
        </p:txBody>
      </p:sp>
      <p:grpSp>
        <p:nvGrpSpPr>
          <p:cNvPr id="573" name="Google Shape;573;p5"/>
          <p:cNvGrpSpPr/>
          <p:nvPr/>
        </p:nvGrpSpPr>
        <p:grpSpPr>
          <a:xfrm>
            <a:off x="6515402" y="1366017"/>
            <a:ext cx="5083499" cy="4024368"/>
            <a:chOff x="5152026" y="257775"/>
            <a:chExt cx="3812624" cy="3018276"/>
          </a:xfrm>
        </p:grpSpPr>
        <p:pic>
          <p:nvPicPr>
            <p:cNvPr id="574" name="Google Shape;574;p5"/>
            <p:cNvPicPr preferRelativeResize="0"/>
            <p:nvPr/>
          </p:nvPicPr>
          <p:blipFill rotWithShape="1">
            <a:blip r:embed="rId3">
              <a:alphaModFix/>
            </a:blip>
            <a:srcRect b="0" l="0" r="0" t="0"/>
            <a:stretch/>
          </p:blipFill>
          <p:spPr>
            <a:xfrm>
              <a:off x="5865724" y="257775"/>
              <a:ext cx="1970675" cy="1866076"/>
            </a:xfrm>
            <a:prstGeom prst="rect">
              <a:avLst/>
            </a:prstGeom>
            <a:noFill/>
            <a:ln>
              <a:noFill/>
            </a:ln>
          </p:spPr>
        </p:pic>
        <p:grpSp>
          <p:nvGrpSpPr>
            <p:cNvPr id="575" name="Google Shape;575;p5"/>
            <p:cNvGrpSpPr/>
            <p:nvPr/>
          </p:nvGrpSpPr>
          <p:grpSpPr>
            <a:xfrm>
              <a:off x="5152026" y="2247687"/>
              <a:ext cx="3812624" cy="1028364"/>
              <a:chOff x="5152026" y="2247687"/>
              <a:chExt cx="3812624" cy="1028364"/>
            </a:xfrm>
          </p:grpSpPr>
          <p:pic>
            <p:nvPicPr>
              <p:cNvPr id="576" name="Google Shape;576;p5"/>
              <p:cNvPicPr preferRelativeResize="0"/>
              <p:nvPr/>
            </p:nvPicPr>
            <p:blipFill rotWithShape="1">
              <a:blip r:embed="rId4">
                <a:alphaModFix/>
              </a:blip>
              <a:srcRect b="0" l="-590" r="590" t="0"/>
              <a:stretch/>
            </p:blipFill>
            <p:spPr>
              <a:xfrm>
                <a:off x="5152026" y="2956081"/>
                <a:ext cx="1505924" cy="271830"/>
              </a:xfrm>
              <a:prstGeom prst="rect">
                <a:avLst/>
              </a:prstGeom>
              <a:noFill/>
              <a:ln>
                <a:noFill/>
              </a:ln>
            </p:spPr>
          </p:pic>
          <p:pic>
            <p:nvPicPr>
              <p:cNvPr id="577" name="Google Shape;577;p5"/>
              <p:cNvPicPr preferRelativeResize="0"/>
              <p:nvPr/>
            </p:nvPicPr>
            <p:blipFill rotWithShape="1">
              <a:blip r:embed="rId5">
                <a:alphaModFix/>
              </a:blip>
              <a:srcRect b="0" l="0" r="0" t="0"/>
              <a:stretch/>
            </p:blipFill>
            <p:spPr>
              <a:xfrm>
                <a:off x="5204765" y="2247687"/>
                <a:ext cx="1178633" cy="359400"/>
              </a:xfrm>
              <a:prstGeom prst="rect">
                <a:avLst/>
              </a:prstGeom>
              <a:noFill/>
              <a:ln>
                <a:noFill/>
              </a:ln>
            </p:spPr>
          </p:pic>
          <p:pic>
            <p:nvPicPr>
              <p:cNvPr id="578" name="Google Shape;578;p5"/>
              <p:cNvPicPr preferRelativeResize="0"/>
              <p:nvPr/>
            </p:nvPicPr>
            <p:blipFill rotWithShape="1">
              <a:blip r:embed="rId6">
                <a:alphaModFix/>
              </a:blip>
              <a:srcRect b="0" l="0" r="0" t="0"/>
              <a:stretch/>
            </p:blipFill>
            <p:spPr>
              <a:xfrm>
                <a:off x="7889723" y="2907926"/>
                <a:ext cx="1074927" cy="368125"/>
              </a:xfrm>
              <a:prstGeom prst="rect">
                <a:avLst/>
              </a:prstGeom>
              <a:noFill/>
              <a:ln>
                <a:noFill/>
              </a:ln>
            </p:spPr>
          </p:pic>
          <p:pic>
            <p:nvPicPr>
              <p:cNvPr id="579" name="Google Shape;579;p5"/>
              <p:cNvPicPr preferRelativeResize="0"/>
              <p:nvPr/>
            </p:nvPicPr>
            <p:blipFill rotWithShape="1">
              <a:blip r:embed="rId7">
                <a:alphaModFix/>
              </a:blip>
              <a:srcRect b="0" l="0" r="0" t="0"/>
              <a:stretch/>
            </p:blipFill>
            <p:spPr>
              <a:xfrm>
                <a:off x="6639663" y="2323102"/>
                <a:ext cx="1050740" cy="595275"/>
              </a:xfrm>
              <a:prstGeom prst="rect">
                <a:avLst/>
              </a:prstGeom>
              <a:noFill/>
              <a:ln>
                <a:noFill/>
              </a:ln>
            </p:spPr>
          </p:pic>
        </p:grpSp>
      </p:grpSp>
      <p:sp>
        <p:nvSpPr>
          <p:cNvPr id="580" name="Google Shape;580;p5"/>
          <p:cNvSpPr txBox="1"/>
          <p:nvPr/>
        </p:nvSpPr>
        <p:spPr>
          <a:xfrm>
            <a:off x="5355600" y="1993700"/>
            <a:ext cx="1415600" cy="1360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333"/>
              <a:buFont typeface="Arial"/>
              <a:buNone/>
            </a:pPr>
            <a:r>
              <a:rPr b="0" i="0" lang="en-US" sz="11333" u="none" cap="none" strike="noStrike">
                <a:solidFill>
                  <a:srgbClr val="FF0000"/>
                </a:solidFill>
                <a:latin typeface="Arial"/>
                <a:ea typeface="Arial"/>
                <a:cs typeface="Arial"/>
                <a:sym typeface="Arial"/>
              </a:rPr>
              <a:t>x</a:t>
            </a:r>
            <a:endParaRPr b="0" i="0" sz="12800" u="none" cap="none" strike="noStrike">
              <a:solidFill>
                <a:srgbClr val="FF0000"/>
              </a:solidFill>
              <a:latin typeface="Arial"/>
              <a:ea typeface="Arial"/>
              <a:cs typeface="Arial"/>
              <a:sym typeface="Arial"/>
            </a:endParaRPr>
          </a:p>
        </p:txBody>
      </p:sp>
      <p:grpSp>
        <p:nvGrpSpPr>
          <p:cNvPr id="581" name="Google Shape;581;p5"/>
          <p:cNvGrpSpPr/>
          <p:nvPr/>
        </p:nvGrpSpPr>
        <p:grpSpPr>
          <a:xfrm>
            <a:off x="683615" y="3911764"/>
            <a:ext cx="5114104" cy="1404384"/>
            <a:chOff x="588911" y="2400423"/>
            <a:chExt cx="3835578" cy="1053288"/>
          </a:xfrm>
        </p:grpSpPr>
        <p:pic>
          <p:nvPicPr>
            <p:cNvPr id="582" name="Google Shape;582;p5"/>
            <p:cNvPicPr preferRelativeResize="0"/>
            <p:nvPr/>
          </p:nvPicPr>
          <p:blipFill rotWithShape="1">
            <a:blip r:embed="rId8">
              <a:alphaModFix/>
            </a:blip>
            <a:srcRect b="0" l="0" r="0" t="0"/>
            <a:stretch/>
          </p:blipFill>
          <p:spPr>
            <a:xfrm>
              <a:off x="588911" y="3053486"/>
              <a:ext cx="874476" cy="400225"/>
            </a:xfrm>
            <a:prstGeom prst="rect">
              <a:avLst/>
            </a:prstGeom>
            <a:noFill/>
            <a:ln>
              <a:noFill/>
            </a:ln>
          </p:spPr>
        </p:pic>
        <p:pic>
          <p:nvPicPr>
            <p:cNvPr id="583" name="Google Shape;583;p5"/>
            <p:cNvPicPr preferRelativeResize="0"/>
            <p:nvPr/>
          </p:nvPicPr>
          <p:blipFill rotWithShape="1">
            <a:blip r:embed="rId9">
              <a:alphaModFix/>
            </a:blip>
            <a:srcRect b="0" l="0" r="0" t="0"/>
            <a:stretch/>
          </p:blipFill>
          <p:spPr>
            <a:xfrm>
              <a:off x="3823539" y="2400423"/>
              <a:ext cx="600950" cy="652200"/>
            </a:xfrm>
            <a:prstGeom prst="rect">
              <a:avLst/>
            </a:prstGeom>
            <a:noFill/>
            <a:ln>
              <a:noFill/>
            </a:ln>
          </p:spPr>
        </p:pic>
        <p:pic>
          <p:nvPicPr>
            <p:cNvPr id="584" name="Google Shape;584;p5"/>
            <p:cNvPicPr preferRelativeResize="0"/>
            <p:nvPr/>
          </p:nvPicPr>
          <p:blipFill rotWithShape="1">
            <a:blip r:embed="rId10">
              <a:alphaModFix/>
            </a:blip>
            <a:srcRect b="0" l="0" r="0" t="0"/>
            <a:stretch/>
          </p:blipFill>
          <p:spPr>
            <a:xfrm>
              <a:off x="1688747" y="3182487"/>
              <a:ext cx="1133850" cy="161007"/>
            </a:xfrm>
            <a:prstGeom prst="rect">
              <a:avLst/>
            </a:prstGeom>
            <a:noFill/>
            <a:ln>
              <a:noFill/>
            </a:ln>
          </p:spPr>
        </p:pic>
        <p:pic>
          <p:nvPicPr>
            <p:cNvPr id="585" name="Google Shape;585;p5"/>
            <p:cNvPicPr preferRelativeResize="0"/>
            <p:nvPr/>
          </p:nvPicPr>
          <p:blipFill rotWithShape="1">
            <a:blip r:embed="rId11">
              <a:alphaModFix/>
            </a:blip>
            <a:srcRect b="0" l="0" r="0" t="0"/>
            <a:stretch/>
          </p:blipFill>
          <p:spPr>
            <a:xfrm>
              <a:off x="3088646" y="3105663"/>
              <a:ext cx="1065030" cy="271825"/>
            </a:xfrm>
            <a:prstGeom prst="rect">
              <a:avLst/>
            </a:prstGeom>
            <a:noFill/>
            <a:ln>
              <a:noFill/>
            </a:ln>
          </p:spPr>
        </p:pic>
        <p:pic>
          <p:nvPicPr>
            <p:cNvPr id="586" name="Google Shape;586;p5"/>
            <p:cNvPicPr preferRelativeResize="0"/>
            <p:nvPr/>
          </p:nvPicPr>
          <p:blipFill rotWithShape="1">
            <a:blip r:embed="rId12">
              <a:alphaModFix/>
            </a:blip>
            <a:srcRect b="0" l="0" r="0" t="0"/>
            <a:stretch/>
          </p:blipFill>
          <p:spPr>
            <a:xfrm>
              <a:off x="2653225" y="2573692"/>
              <a:ext cx="1061700" cy="288404"/>
            </a:xfrm>
            <a:prstGeom prst="rect">
              <a:avLst/>
            </a:prstGeom>
            <a:noFill/>
            <a:ln>
              <a:noFill/>
            </a:ln>
          </p:spPr>
        </p:pic>
      </p:grpSp>
      <p:pic>
        <p:nvPicPr>
          <p:cNvPr id="587" name="Google Shape;587;p5"/>
          <p:cNvPicPr preferRelativeResize="0"/>
          <p:nvPr/>
        </p:nvPicPr>
        <p:blipFill rotWithShape="1">
          <a:blip r:embed="rId13">
            <a:alphaModFix/>
          </a:blip>
          <a:srcRect b="0" l="0" r="0" t="0"/>
          <a:stretch/>
        </p:blipFill>
        <p:spPr>
          <a:xfrm>
            <a:off x="1379334" y="1294633"/>
            <a:ext cx="3405567" cy="2500800"/>
          </a:xfrm>
          <a:prstGeom prst="rect">
            <a:avLst/>
          </a:prstGeom>
          <a:noFill/>
          <a:ln>
            <a:noFill/>
          </a:ln>
        </p:spPr>
      </p:pic>
      <p:pic>
        <p:nvPicPr>
          <p:cNvPr id="588" name="Google Shape;588;p5"/>
          <p:cNvPicPr preferRelativeResize="0"/>
          <p:nvPr/>
        </p:nvPicPr>
        <p:blipFill rotWithShape="1">
          <a:blip r:embed="rId14">
            <a:alphaModFix/>
          </a:blip>
          <a:srcRect b="0" l="0" r="0" t="0"/>
          <a:stretch/>
        </p:blipFill>
        <p:spPr>
          <a:xfrm>
            <a:off x="1909798" y="3943507"/>
            <a:ext cx="1443036" cy="757600"/>
          </a:xfrm>
          <a:prstGeom prst="rect">
            <a:avLst/>
          </a:prstGeom>
          <a:noFill/>
          <a:ln>
            <a:noFill/>
          </a:ln>
        </p:spPr>
      </p:pic>
      <p:pic>
        <p:nvPicPr>
          <p:cNvPr id="589" name="Google Shape;589;p5"/>
          <p:cNvPicPr preferRelativeResize="0"/>
          <p:nvPr/>
        </p:nvPicPr>
        <p:blipFill rotWithShape="1">
          <a:blip r:embed="rId15">
            <a:alphaModFix/>
          </a:blip>
          <a:srcRect b="0" l="0" r="0" t="0"/>
          <a:stretch/>
        </p:blipFill>
        <p:spPr>
          <a:xfrm>
            <a:off x="9904033" y="3983833"/>
            <a:ext cx="2112099" cy="441400"/>
          </a:xfrm>
          <a:prstGeom prst="rect">
            <a:avLst/>
          </a:prstGeom>
          <a:noFill/>
          <a:ln>
            <a:noFill/>
          </a:ln>
        </p:spPr>
      </p:pic>
      <p:pic>
        <p:nvPicPr>
          <p:cNvPr id="590" name="Google Shape;590;p5"/>
          <p:cNvPicPr preferRelativeResize="0"/>
          <p:nvPr/>
        </p:nvPicPr>
        <p:blipFill rotWithShape="1">
          <a:blip r:embed="rId16">
            <a:alphaModFix/>
          </a:blip>
          <a:srcRect b="0" l="0" r="0" t="0"/>
          <a:stretch/>
        </p:blipFill>
        <p:spPr>
          <a:xfrm>
            <a:off x="1037942" y="4050947"/>
            <a:ext cx="591234" cy="5912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
          <p:cNvSpPr txBox="1"/>
          <p:nvPr/>
        </p:nvSpPr>
        <p:spPr>
          <a:xfrm>
            <a:off x="339679" y="256933"/>
            <a:ext cx="11741600" cy="1143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Arial"/>
                <a:ea typeface="Arial"/>
                <a:cs typeface="Arial"/>
                <a:sym typeface="Arial"/>
              </a:rPr>
              <a:t>Apache Spark: The First Unified Analytics Engine</a:t>
            </a:r>
            <a:endParaRPr b="0" i="0" sz="4267" u="none" cap="none" strike="noStrike">
              <a:solidFill>
                <a:schemeClr val="lt1"/>
              </a:solidFill>
              <a:latin typeface="Arial"/>
              <a:ea typeface="Arial"/>
              <a:cs typeface="Arial"/>
              <a:sym typeface="Arial"/>
            </a:endParaRPr>
          </a:p>
        </p:txBody>
      </p:sp>
      <p:sp>
        <p:nvSpPr>
          <p:cNvPr id="597" name="Google Shape;597;p6"/>
          <p:cNvSpPr/>
          <p:nvPr/>
        </p:nvSpPr>
        <p:spPr>
          <a:xfrm>
            <a:off x="2773500" y="2247067"/>
            <a:ext cx="6630400" cy="29900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br>
              <a:rPr b="0" i="0" lang="en-US" sz="1867" u="none" cap="none" strike="noStrike">
                <a:solidFill>
                  <a:srgbClr val="000000"/>
                </a:solidFill>
                <a:latin typeface="Arial"/>
                <a:ea typeface="Arial"/>
                <a:cs typeface="Arial"/>
                <a:sym typeface="Arial"/>
              </a:rPr>
            </a:br>
            <a:r>
              <a:rPr b="0" i="0" lang="en-US" sz="1867" u="none" cap="none" strike="noStrike">
                <a:solidFill>
                  <a:srgbClr val="000000"/>
                </a:solidFill>
                <a:latin typeface="Arial"/>
                <a:ea typeface="Arial"/>
                <a:cs typeface="Arial"/>
                <a:sym typeface="Arial"/>
              </a:rPr>
              <a:t>Runtime </a:t>
            </a:r>
            <a:br>
              <a:rPr b="0" i="0" lang="en-US" sz="1867" u="none" cap="none" strike="noStrike">
                <a:solidFill>
                  <a:srgbClr val="000000"/>
                </a:solidFill>
                <a:latin typeface="Arial"/>
                <a:ea typeface="Arial"/>
                <a:cs typeface="Arial"/>
                <a:sym typeface="Arial"/>
              </a:rPr>
            </a:br>
            <a:r>
              <a:rPr b="0" i="0" lang="en-US" sz="1867" u="none" cap="none" strike="noStrike">
                <a:solidFill>
                  <a:srgbClr val="000000"/>
                </a:solidFill>
                <a:latin typeface="Arial"/>
                <a:ea typeface="Arial"/>
                <a:cs typeface="Arial"/>
                <a:sym typeface="Arial"/>
              </a:rPr>
              <a:t>Delta</a:t>
            </a:r>
            <a:br>
              <a:rPr b="0" i="0" lang="en-US" sz="1867" u="none" cap="none" strike="noStrike">
                <a:solidFill>
                  <a:srgbClr val="000000"/>
                </a:solidFill>
                <a:latin typeface="Arial"/>
                <a:ea typeface="Arial"/>
                <a:cs typeface="Arial"/>
                <a:sym typeface="Arial"/>
              </a:rPr>
            </a:br>
            <a:r>
              <a:rPr b="0" i="0" lang="en-US" sz="1867" u="none" cap="none" strike="noStrike">
                <a:solidFill>
                  <a:srgbClr val="000000"/>
                </a:solidFill>
                <a:latin typeface="Arial"/>
                <a:ea typeface="Arial"/>
                <a:cs typeface="Arial"/>
                <a:sym typeface="Arial"/>
              </a:rPr>
              <a:t>Spark Core Engine</a:t>
            </a:r>
            <a:br>
              <a:rPr b="0" i="0" lang="en-US" sz="1867" u="none" cap="none" strike="noStrike">
                <a:solidFill>
                  <a:srgbClr val="000000"/>
                </a:solidFill>
                <a:latin typeface="Arial"/>
                <a:ea typeface="Arial"/>
                <a:cs typeface="Arial"/>
                <a:sym typeface="Arial"/>
              </a:rPr>
            </a:br>
            <a:endParaRPr b="0" i="0" sz="1867" u="none" cap="none" strike="noStrike">
              <a:solidFill>
                <a:srgbClr val="000000"/>
              </a:solidFill>
              <a:latin typeface="Arial"/>
              <a:ea typeface="Arial"/>
              <a:cs typeface="Arial"/>
              <a:sym typeface="Arial"/>
            </a:endParaRPr>
          </a:p>
        </p:txBody>
      </p:sp>
      <p:pic>
        <p:nvPicPr>
          <p:cNvPr id="598" name="Google Shape;598;p6"/>
          <p:cNvPicPr preferRelativeResize="0"/>
          <p:nvPr/>
        </p:nvPicPr>
        <p:blipFill rotWithShape="1">
          <a:blip r:embed="rId3">
            <a:alphaModFix/>
          </a:blip>
          <a:srcRect b="0" l="0" r="0" t="0"/>
          <a:stretch/>
        </p:blipFill>
        <p:spPr>
          <a:xfrm>
            <a:off x="5252367" y="2949515"/>
            <a:ext cx="1650533" cy="897667"/>
          </a:xfrm>
          <a:prstGeom prst="rect">
            <a:avLst/>
          </a:prstGeom>
          <a:noFill/>
          <a:ln>
            <a:noFill/>
          </a:ln>
        </p:spPr>
      </p:pic>
      <p:grpSp>
        <p:nvGrpSpPr>
          <p:cNvPr id="599" name="Google Shape;599;p6"/>
          <p:cNvGrpSpPr/>
          <p:nvPr/>
        </p:nvGrpSpPr>
        <p:grpSpPr>
          <a:xfrm>
            <a:off x="2959034" y="4054676"/>
            <a:ext cx="3072367" cy="977600"/>
            <a:chOff x="2219275" y="2583807"/>
            <a:chExt cx="2304275" cy="733200"/>
          </a:xfrm>
        </p:grpSpPr>
        <p:sp>
          <p:nvSpPr>
            <p:cNvPr id="600" name="Google Shape;600;p6"/>
            <p:cNvSpPr/>
            <p:nvPr/>
          </p:nvSpPr>
          <p:spPr>
            <a:xfrm>
              <a:off x="2237850" y="2583807"/>
              <a:ext cx="2285700" cy="733200"/>
            </a:xfrm>
            <a:prstGeom prst="rect">
              <a:avLst/>
            </a:prstGeom>
            <a:solidFill>
              <a:srgbClr val="2E2E2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1" name="Google Shape;601;p6"/>
            <p:cNvSpPr txBox="1"/>
            <p:nvPr/>
          </p:nvSpPr>
          <p:spPr>
            <a:xfrm>
              <a:off x="2219275" y="2682700"/>
              <a:ext cx="2285700" cy="432000"/>
            </a:xfrm>
            <a:prstGeom prst="rect">
              <a:avLst/>
            </a:prstGeom>
            <a:noFill/>
            <a:ln>
              <a:noFill/>
            </a:ln>
          </p:spPr>
          <p:txBody>
            <a:bodyPr anchorCtr="0" anchor="t" bIns="60925" lIns="243825" spcFirstLastPara="1" rIns="243825" wrap="square" tIns="60925">
              <a:noAutofit/>
            </a:bodyPr>
            <a:lstStyle/>
            <a:p>
              <a:pPr indent="0" lvl="0" marL="0" marR="0" rtl="0" algn="ctr">
                <a:lnSpc>
                  <a:spcPct val="115000"/>
                </a:lnSpc>
                <a:spcBef>
                  <a:spcPts val="0"/>
                </a:spcBef>
                <a:spcAft>
                  <a:spcPts val="0"/>
                </a:spcAft>
                <a:buClr>
                  <a:srgbClr val="000000"/>
                </a:buClr>
                <a:buSzPts val="1867"/>
                <a:buFont typeface="Arial"/>
                <a:buNone/>
              </a:pPr>
              <a:r>
                <a:rPr b="0" i="0" lang="en-US" sz="1867" u="none" cap="none" strike="noStrike">
                  <a:solidFill>
                    <a:schemeClr val="accent1"/>
                  </a:solidFill>
                  <a:latin typeface="Arial"/>
                  <a:ea typeface="Arial"/>
                  <a:cs typeface="Arial"/>
                  <a:sym typeface="Arial"/>
                </a:rPr>
                <a:t>Big Data Processing</a:t>
              </a:r>
              <a:endParaRPr b="0" i="0" sz="1867" u="none" cap="none" strike="noStrike">
                <a:solidFill>
                  <a:schemeClr val="accen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ETL + SQL +Streaming</a:t>
              </a:r>
              <a:endParaRPr b="0" i="0" sz="2000" u="none" cap="none" strike="noStrike">
                <a:solidFill>
                  <a:schemeClr val="accent1"/>
                </a:solidFill>
                <a:latin typeface="Arial"/>
                <a:ea typeface="Arial"/>
                <a:cs typeface="Arial"/>
                <a:sym typeface="Arial"/>
              </a:endParaRPr>
            </a:p>
          </p:txBody>
        </p:sp>
      </p:grpSp>
      <p:grpSp>
        <p:nvGrpSpPr>
          <p:cNvPr id="602" name="Google Shape;602;p6"/>
          <p:cNvGrpSpPr/>
          <p:nvPr/>
        </p:nvGrpSpPr>
        <p:grpSpPr>
          <a:xfrm>
            <a:off x="6171101" y="4050132"/>
            <a:ext cx="3047601" cy="977600"/>
            <a:chOff x="4628325" y="2580399"/>
            <a:chExt cx="2285701" cy="733200"/>
          </a:xfrm>
        </p:grpSpPr>
        <p:sp>
          <p:nvSpPr>
            <p:cNvPr id="603" name="Google Shape;603;p6"/>
            <p:cNvSpPr/>
            <p:nvPr/>
          </p:nvSpPr>
          <p:spPr>
            <a:xfrm>
              <a:off x="4628326" y="2580399"/>
              <a:ext cx="2285700" cy="733200"/>
            </a:xfrm>
            <a:prstGeom prst="rect">
              <a:avLst/>
            </a:prstGeom>
            <a:solidFill>
              <a:srgbClr val="2E2E2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04" name="Google Shape;604;p6"/>
            <p:cNvSpPr txBox="1"/>
            <p:nvPr/>
          </p:nvSpPr>
          <p:spPr>
            <a:xfrm>
              <a:off x="4628325" y="2682700"/>
              <a:ext cx="2285700" cy="432000"/>
            </a:xfrm>
            <a:prstGeom prst="rect">
              <a:avLst/>
            </a:prstGeom>
            <a:noFill/>
            <a:ln>
              <a:noFill/>
            </a:ln>
          </p:spPr>
          <p:txBody>
            <a:bodyPr anchorCtr="0" anchor="t" bIns="60925" lIns="243825" spcFirstLastPara="1" rIns="243825" wrap="square" tIns="60925">
              <a:noAutofit/>
            </a:bodyPr>
            <a:lstStyle/>
            <a:p>
              <a:pPr indent="0" lvl="0" marL="0" marR="0" rtl="0" algn="ctr">
                <a:lnSpc>
                  <a:spcPct val="115000"/>
                </a:lnSpc>
                <a:spcBef>
                  <a:spcPts val="0"/>
                </a:spcBef>
                <a:spcAft>
                  <a:spcPts val="0"/>
                </a:spcAft>
                <a:buClr>
                  <a:srgbClr val="000000"/>
                </a:buClr>
                <a:buSzPts val="1867"/>
                <a:buFont typeface="Arial"/>
                <a:buNone/>
              </a:pPr>
              <a:r>
                <a:rPr b="0" i="0" lang="en-US" sz="1867" u="none" cap="none" strike="noStrike">
                  <a:solidFill>
                    <a:schemeClr val="accent2"/>
                  </a:solidFill>
                  <a:latin typeface="Arial"/>
                  <a:ea typeface="Arial"/>
                  <a:cs typeface="Arial"/>
                  <a:sym typeface="Arial"/>
                </a:rPr>
                <a:t>Machine Learning</a:t>
              </a:r>
              <a:endParaRPr b="0" i="0" sz="1867" u="none" cap="none" strike="noStrike">
                <a:solidFill>
                  <a:schemeClr val="accent2"/>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MLlib + SparkR</a:t>
              </a:r>
              <a:endParaRPr b="0" i="0" sz="2000" u="none" cap="none" strike="noStrike">
                <a:solidFill>
                  <a:schemeClr val="accent2"/>
                </a:solidFill>
                <a:latin typeface="Arial"/>
                <a:ea typeface="Arial"/>
                <a:cs typeface="Arial"/>
                <a:sym typeface="Arial"/>
              </a:endParaRPr>
            </a:p>
          </p:txBody>
        </p:sp>
      </p:grpSp>
      <p:sp>
        <p:nvSpPr>
          <p:cNvPr id="605" name="Google Shape;605;p6"/>
          <p:cNvSpPr txBox="1"/>
          <p:nvPr/>
        </p:nvSpPr>
        <p:spPr>
          <a:xfrm>
            <a:off x="286417" y="1595417"/>
            <a:ext cx="11366100" cy="82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800"/>
              </a:spcBef>
              <a:spcAft>
                <a:spcPts val="0"/>
              </a:spcAft>
              <a:buClr>
                <a:srgbClr val="000000"/>
              </a:buClr>
              <a:buSzPts val="3200"/>
              <a:buFont typeface="Arial"/>
              <a:buNone/>
            </a:pPr>
            <a:r>
              <a:rPr b="0" i="1" lang="en-US" sz="3200" u="none" cap="none" strike="noStrike">
                <a:solidFill>
                  <a:schemeClr val="lt1"/>
                </a:solidFill>
                <a:latin typeface="Arial"/>
                <a:ea typeface="Arial"/>
                <a:cs typeface="Arial"/>
                <a:sym typeface="Arial"/>
              </a:rPr>
              <a:t>Uniquely combines Data &amp; AI technologies</a:t>
            </a:r>
            <a:endParaRPr b="0" i="1" sz="3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1" sz="3200" u="none" cap="none" strike="noStrike">
              <a:solidFill>
                <a:srgbClr val="000000"/>
              </a:solidFill>
              <a:latin typeface="Arial"/>
              <a:ea typeface="Arial"/>
              <a:cs typeface="Arial"/>
              <a:sym typeface="Arial"/>
            </a:endParaRPr>
          </a:p>
        </p:txBody>
      </p:sp>
      <p:pic>
        <p:nvPicPr>
          <p:cNvPr id="606" name="Google Shape;606;p6"/>
          <p:cNvPicPr preferRelativeResize="0"/>
          <p:nvPr/>
        </p:nvPicPr>
        <p:blipFill rotWithShape="1">
          <a:blip r:embed="rId4">
            <a:alphaModFix/>
          </a:blip>
          <a:srcRect b="0" l="0" r="0" t="0"/>
          <a:stretch/>
        </p:blipFill>
        <p:spPr>
          <a:xfrm>
            <a:off x="7261801" y="2420227"/>
            <a:ext cx="1538423" cy="1456767"/>
          </a:xfrm>
          <a:prstGeom prst="rect">
            <a:avLst/>
          </a:prstGeom>
          <a:noFill/>
          <a:ln>
            <a:noFill/>
          </a:ln>
        </p:spPr>
      </p:pic>
      <p:pic>
        <p:nvPicPr>
          <p:cNvPr id="607" name="Google Shape;607;p6"/>
          <p:cNvPicPr preferRelativeResize="0"/>
          <p:nvPr/>
        </p:nvPicPr>
        <p:blipFill rotWithShape="1">
          <a:blip r:embed="rId5">
            <a:alphaModFix/>
          </a:blip>
          <a:srcRect b="0" l="0" r="0" t="0"/>
          <a:stretch/>
        </p:blipFill>
        <p:spPr>
          <a:xfrm>
            <a:off x="3046178" y="2422485"/>
            <a:ext cx="1983788" cy="1456767"/>
          </a:xfrm>
          <a:prstGeom prst="rect">
            <a:avLst/>
          </a:prstGeom>
          <a:noFill/>
          <a:ln>
            <a:noFill/>
          </a:ln>
        </p:spPr>
      </p:pic>
      <p:grpSp>
        <p:nvGrpSpPr>
          <p:cNvPr id="608" name="Google Shape;608;p6"/>
          <p:cNvGrpSpPr/>
          <p:nvPr/>
        </p:nvGrpSpPr>
        <p:grpSpPr>
          <a:xfrm>
            <a:off x="3881317" y="5979786"/>
            <a:ext cx="4455083" cy="576013"/>
            <a:chOff x="2910988" y="4408639"/>
            <a:chExt cx="3341312" cy="432010"/>
          </a:xfrm>
        </p:grpSpPr>
        <p:pic>
          <p:nvPicPr>
            <p:cNvPr id="609" name="Google Shape;609;p6"/>
            <p:cNvPicPr preferRelativeResize="0"/>
            <p:nvPr/>
          </p:nvPicPr>
          <p:blipFill rotWithShape="1">
            <a:blip r:embed="rId6">
              <a:alphaModFix/>
            </a:blip>
            <a:srcRect b="0" l="0" r="0" t="0"/>
            <a:stretch/>
          </p:blipFill>
          <p:spPr>
            <a:xfrm>
              <a:off x="3948355" y="4408639"/>
              <a:ext cx="697382" cy="366125"/>
            </a:xfrm>
            <a:prstGeom prst="rect">
              <a:avLst/>
            </a:prstGeom>
            <a:noFill/>
            <a:ln>
              <a:noFill/>
            </a:ln>
          </p:spPr>
        </p:pic>
        <p:pic>
          <p:nvPicPr>
            <p:cNvPr id="610" name="Google Shape;610;p6"/>
            <p:cNvPicPr preferRelativeResize="0"/>
            <p:nvPr/>
          </p:nvPicPr>
          <p:blipFill rotWithShape="1">
            <a:blip r:embed="rId7">
              <a:alphaModFix/>
            </a:blip>
            <a:srcRect b="0" l="0" r="0" t="0"/>
            <a:stretch/>
          </p:blipFill>
          <p:spPr>
            <a:xfrm>
              <a:off x="2910988" y="4463809"/>
              <a:ext cx="327625" cy="293666"/>
            </a:xfrm>
            <a:prstGeom prst="rect">
              <a:avLst/>
            </a:prstGeom>
            <a:noFill/>
            <a:ln>
              <a:noFill/>
            </a:ln>
          </p:spPr>
        </p:pic>
        <p:pic>
          <p:nvPicPr>
            <p:cNvPr id="611" name="Google Shape;611;p6"/>
            <p:cNvPicPr preferRelativeResize="0"/>
            <p:nvPr/>
          </p:nvPicPr>
          <p:blipFill rotWithShape="1">
            <a:blip r:embed="rId8">
              <a:alphaModFix/>
            </a:blip>
            <a:srcRect b="0" l="0" r="0" t="0"/>
            <a:stretch/>
          </p:blipFill>
          <p:spPr>
            <a:xfrm>
              <a:off x="4778242" y="4498375"/>
              <a:ext cx="573347" cy="262400"/>
            </a:xfrm>
            <a:prstGeom prst="rect">
              <a:avLst/>
            </a:prstGeom>
            <a:noFill/>
            <a:ln>
              <a:noFill/>
            </a:ln>
          </p:spPr>
        </p:pic>
        <p:pic>
          <p:nvPicPr>
            <p:cNvPr id="612" name="Google Shape;612;p6"/>
            <p:cNvPicPr preferRelativeResize="0"/>
            <p:nvPr/>
          </p:nvPicPr>
          <p:blipFill rotWithShape="1">
            <a:blip r:embed="rId9">
              <a:alphaModFix/>
            </a:blip>
            <a:srcRect b="0" l="0" r="0" t="0"/>
            <a:stretch/>
          </p:blipFill>
          <p:spPr>
            <a:xfrm>
              <a:off x="3417776" y="4408649"/>
              <a:ext cx="398053" cy="432000"/>
            </a:xfrm>
            <a:prstGeom prst="rect">
              <a:avLst/>
            </a:prstGeom>
            <a:noFill/>
            <a:ln>
              <a:noFill/>
            </a:ln>
          </p:spPr>
        </p:pic>
        <p:pic>
          <p:nvPicPr>
            <p:cNvPr id="613" name="Google Shape;613;p6"/>
            <p:cNvPicPr preferRelativeResize="0"/>
            <p:nvPr/>
          </p:nvPicPr>
          <p:blipFill rotWithShape="1">
            <a:blip r:embed="rId10">
              <a:alphaModFix/>
            </a:blip>
            <a:srcRect b="0" l="0" r="0" t="0"/>
            <a:stretch/>
          </p:blipFill>
          <p:spPr>
            <a:xfrm>
              <a:off x="5484125" y="4498375"/>
              <a:ext cx="768175" cy="21662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
          <p:cNvSpPr txBox="1"/>
          <p:nvPr/>
        </p:nvSpPr>
        <p:spPr>
          <a:xfrm>
            <a:off x="339679" y="275167"/>
            <a:ext cx="11741600" cy="1143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Arial"/>
                <a:ea typeface="Arial"/>
                <a:cs typeface="Arial"/>
                <a:sym typeface="Arial"/>
              </a:rPr>
              <a:t>Enterprises face challenges beyond Apache Spark</a:t>
            </a:r>
            <a:endParaRPr b="0" i="0" sz="4000" u="none" cap="none" strike="noStrike">
              <a:solidFill>
                <a:schemeClr val="lt1"/>
              </a:solidFill>
              <a:latin typeface="Arial"/>
              <a:ea typeface="Arial"/>
              <a:cs typeface="Arial"/>
              <a:sym typeface="Arial"/>
            </a:endParaRPr>
          </a:p>
        </p:txBody>
      </p:sp>
      <p:grpSp>
        <p:nvGrpSpPr>
          <p:cNvPr id="620" name="Google Shape;620;p7"/>
          <p:cNvGrpSpPr/>
          <p:nvPr/>
        </p:nvGrpSpPr>
        <p:grpSpPr>
          <a:xfrm>
            <a:off x="7282385" y="1894695"/>
            <a:ext cx="3086087" cy="1711333"/>
            <a:chOff x="4623588" y="1649621"/>
            <a:chExt cx="2314565" cy="1283500"/>
          </a:xfrm>
        </p:grpSpPr>
        <p:grpSp>
          <p:nvGrpSpPr>
            <p:cNvPr id="621" name="Google Shape;621;p7"/>
            <p:cNvGrpSpPr/>
            <p:nvPr/>
          </p:nvGrpSpPr>
          <p:grpSpPr>
            <a:xfrm>
              <a:off x="4623588" y="2105721"/>
              <a:ext cx="2314565" cy="827400"/>
              <a:chOff x="2109025" y="1680161"/>
              <a:chExt cx="4843200" cy="827400"/>
            </a:xfrm>
          </p:grpSpPr>
          <p:sp>
            <p:nvSpPr>
              <p:cNvPr id="622" name="Google Shape;622;p7"/>
              <p:cNvSpPr/>
              <p:nvPr/>
            </p:nvSpPr>
            <p:spPr>
              <a:xfrm>
                <a:off x="2109025" y="1680161"/>
                <a:ext cx="4843200" cy="827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3" name="Google Shape;623;p7"/>
              <p:cNvSpPr txBox="1"/>
              <p:nvPr/>
            </p:nvSpPr>
            <p:spPr>
              <a:xfrm>
                <a:off x="2527475" y="1852950"/>
                <a:ext cx="4226100" cy="476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accent2"/>
                    </a:solidFill>
                    <a:latin typeface="Arial"/>
                    <a:ea typeface="Arial"/>
                    <a:cs typeface="Arial"/>
                    <a:sym typeface="Arial"/>
                  </a:rPr>
                  <a:t>Scientists</a:t>
                </a:r>
                <a:endParaRPr b="0" i="0" sz="2400" u="none" cap="none" strike="noStrike">
                  <a:solidFill>
                    <a:schemeClr val="accent2"/>
                  </a:solidFill>
                  <a:latin typeface="Arial"/>
                  <a:ea typeface="Arial"/>
                  <a:cs typeface="Arial"/>
                  <a:sym typeface="Arial"/>
                </a:endParaRPr>
              </a:p>
            </p:txBody>
          </p:sp>
        </p:grpSp>
        <p:pic>
          <p:nvPicPr>
            <p:cNvPr id="624" name="Google Shape;624;p7"/>
            <p:cNvPicPr preferRelativeResize="0"/>
            <p:nvPr/>
          </p:nvPicPr>
          <p:blipFill rotWithShape="1">
            <a:blip r:embed="rId3">
              <a:alphaModFix/>
            </a:blip>
            <a:srcRect b="0" l="0" r="0" t="0"/>
            <a:stretch/>
          </p:blipFill>
          <p:spPr>
            <a:xfrm>
              <a:off x="5493500" y="1649621"/>
              <a:ext cx="696489" cy="623550"/>
            </a:xfrm>
            <a:prstGeom prst="rect">
              <a:avLst/>
            </a:prstGeom>
            <a:noFill/>
            <a:ln>
              <a:noFill/>
            </a:ln>
          </p:spPr>
        </p:pic>
      </p:grpSp>
      <p:grpSp>
        <p:nvGrpSpPr>
          <p:cNvPr id="625" name="Google Shape;625;p7"/>
          <p:cNvGrpSpPr/>
          <p:nvPr/>
        </p:nvGrpSpPr>
        <p:grpSpPr>
          <a:xfrm>
            <a:off x="1491185" y="1894697"/>
            <a:ext cx="3086087" cy="1711332"/>
            <a:chOff x="1880388" y="1649622"/>
            <a:chExt cx="2314565" cy="1283499"/>
          </a:xfrm>
        </p:grpSpPr>
        <p:grpSp>
          <p:nvGrpSpPr>
            <p:cNvPr id="626" name="Google Shape;626;p7"/>
            <p:cNvGrpSpPr/>
            <p:nvPr/>
          </p:nvGrpSpPr>
          <p:grpSpPr>
            <a:xfrm>
              <a:off x="1880388" y="2105721"/>
              <a:ext cx="2314565" cy="827400"/>
              <a:chOff x="2109025" y="1680161"/>
              <a:chExt cx="4843200" cy="827400"/>
            </a:xfrm>
          </p:grpSpPr>
          <p:sp>
            <p:nvSpPr>
              <p:cNvPr id="627" name="Google Shape;627;p7"/>
              <p:cNvSpPr/>
              <p:nvPr/>
            </p:nvSpPr>
            <p:spPr>
              <a:xfrm>
                <a:off x="2109025" y="1680161"/>
                <a:ext cx="4843200" cy="827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8" name="Google Shape;628;p7"/>
              <p:cNvSpPr txBox="1"/>
              <p:nvPr/>
            </p:nvSpPr>
            <p:spPr>
              <a:xfrm>
                <a:off x="2527475" y="1852950"/>
                <a:ext cx="4226100" cy="476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Arial"/>
                    <a:ea typeface="Arial"/>
                    <a:cs typeface="Arial"/>
                    <a:sym typeface="Arial"/>
                  </a:rPr>
                  <a:t>Engineers</a:t>
                </a:r>
                <a:endParaRPr b="0" i="0" sz="2400" u="none" cap="none" strike="noStrike">
                  <a:solidFill>
                    <a:schemeClr val="accent1"/>
                  </a:solidFill>
                  <a:latin typeface="Arial"/>
                  <a:ea typeface="Arial"/>
                  <a:cs typeface="Arial"/>
                  <a:sym typeface="Arial"/>
                </a:endParaRPr>
              </a:p>
            </p:txBody>
          </p:sp>
        </p:grpSp>
        <p:pic>
          <p:nvPicPr>
            <p:cNvPr id="629" name="Google Shape;629;p7"/>
            <p:cNvPicPr preferRelativeResize="0"/>
            <p:nvPr/>
          </p:nvPicPr>
          <p:blipFill rotWithShape="1">
            <a:blip r:embed="rId4">
              <a:alphaModFix/>
            </a:blip>
            <a:srcRect b="0" l="0" r="0" t="0"/>
            <a:stretch/>
          </p:blipFill>
          <p:spPr>
            <a:xfrm>
              <a:off x="2833925" y="1649622"/>
              <a:ext cx="751271" cy="623550"/>
            </a:xfrm>
            <a:prstGeom prst="rect">
              <a:avLst/>
            </a:prstGeom>
            <a:noFill/>
            <a:ln>
              <a:noFill/>
            </a:ln>
          </p:spPr>
        </p:pic>
      </p:grpSp>
      <p:sp>
        <p:nvSpPr>
          <p:cNvPr id="630" name="Google Shape;630;p7"/>
          <p:cNvSpPr txBox="1"/>
          <p:nvPr/>
        </p:nvSpPr>
        <p:spPr>
          <a:xfrm>
            <a:off x="4624800" y="1956000"/>
            <a:ext cx="2942400" cy="635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0000"/>
                </a:solidFill>
                <a:latin typeface="Arial"/>
                <a:ea typeface="Arial"/>
                <a:cs typeface="Arial"/>
                <a:sym typeface="Arial"/>
              </a:rPr>
              <a:t>Disconnect</a:t>
            </a:r>
            <a:endParaRPr b="0" i="0" sz="4000" u="none" cap="none" strike="noStrike">
              <a:solidFill>
                <a:srgbClr val="FF0000"/>
              </a:solidFill>
              <a:latin typeface="Arial"/>
              <a:ea typeface="Arial"/>
              <a:cs typeface="Arial"/>
              <a:sym typeface="Arial"/>
            </a:endParaRPr>
          </a:p>
        </p:txBody>
      </p:sp>
      <p:grpSp>
        <p:nvGrpSpPr>
          <p:cNvPr id="631" name="Google Shape;631;p7"/>
          <p:cNvGrpSpPr/>
          <p:nvPr/>
        </p:nvGrpSpPr>
        <p:grpSpPr>
          <a:xfrm>
            <a:off x="2776067" y="4807831"/>
            <a:ext cx="6259200" cy="1711200"/>
            <a:chOff x="2023500" y="2913473"/>
            <a:chExt cx="4694400" cy="1283400"/>
          </a:xfrm>
        </p:grpSpPr>
        <p:sp>
          <p:nvSpPr>
            <p:cNvPr id="632" name="Google Shape;632;p7"/>
            <p:cNvSpPr txBox="1"/>
            <p:nvPr/>
          </p:nvSpPr>
          <p:spPr>
            <a:xfrm>
              <a:off x="2023500" y="2913473"/>
              <a:ext cx="4694400" cy="1283400"/>
            </a:xfrm>
            <a:prstGeom prst="rect">
              <a:avLst/>
            </a:prstGeom>
            <a:solidFill>
              <a:srgbClr val="2E2E2E"/>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rgbClr val="F3F3F3"/>
                </a:solidFill>
                <a:latin typeface="Arial"/>
                <a:ea typeface="Arial"/>
                <a:cs typeface="Arial"/>
                <a:sym typeface="Arial"/>
              </a:endParaRPr>
            </a:p>
          </p:txBody>
        </p:sp>
        <p:sp>
          <p:nvSpPr>
            <p:cNvPr id="633" name="Google Shape;633;p7"/>
            <p:cNvSpPr txBox="1"/>
            <p:nvPr/>
          </p:nvSpPr>
          <p:spPr>
            <a:xfrm>
              <a:off x="2960118" y="2957706"/>
              <a:ext cx="2832300" cy="289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3F3F3"/>
                  </a:solidFill>
                  <a:latin typeface="Arial"/>
                  <a:ea typeface="Arial"/>
                  <a:cs typeface="Arial"/>
                  <a:sym typeface="Arial"/>
                </a:rPr>
                <a:t>Unified Analytics Engine</a:t>
              </a:r>
              <a:endParaRPr b="0" i="0" sz="2400" u="none" cap="none" strike="noStrike">
                <a:solidFill>
                  <a:srgbClr val="F3F3F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3F3F3"/>
                </a:solidFill>
                <a:latin typeface="Arial"/>
                <a:ea typeface="Arial"/>
                <a:cs typeface="Arial"/>
                <a:sym typeface="Arial"/>
              </a:endParaRPr>
            </a:p>
          </p:txBody>
        </p:sp>
        <p:pic>
          <p:nvPicPr>
            <p:cNvPr id="634" name="Google Shape;634;p7"/>
            <p:cNvPicPr preferRelativeResize="0"/>
            <p:nvPr/>
          </p:nvPicPr>
          <p:blipFill rotWithShape="1">
            <a:blip r:embed="rId5">
              <a:alphaModFix/>
            </a:blip>
            <a:srcRect b="0" l="0" r="0" t="0"/>
            <a:stretch/>
          </p:blipFill>
          <p:spPr>
            <a:xfrm>
              <a:off x="3660975" y="3322985"/>
              <a:ext cx="1436334" cy="781163"/>
            </a:xfrm>
            <a:prstGeom prst="rect">
              <a:avLst/>
            </a:prstGeom>
            <a:noFill/>
            <a:ln>
              <a:noFill/>
            </a:ln>
          </p:spPr>
        </p:pic>
      </p:grpSp>
      <p:sp>
        <p:nvSpPr>
          <p:cNvPr id="635" name="Google Shape;635;p7"/>
          <p:cNvSpPr txBox="1"/>
          <p:nvPr/>
        </p:nvSpPr>
        <p:spPr>
          <a:xfrm>
            <a:off x="2135167" y="3678700"/>
            <a:ext cx="7765200" cy="861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Complex data pipelines and infrastructure</a:t>
            </a:r>
            <a:endParaRPr b="0" i="0" sz="2400" u="none" cap="none" strike="noStrike">
              <a:solidFill>
                <a:srgbClr val="FF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cxnSp>
        <p:nvCxnSpPr>
          <p:cNvPr id="641" name="Google Shape;641;p8"/>
          <p:cNvCxnSpPr/>
          <p:nvPr/>
        </p:nvCxnSpPr>
        <p:spPr>
          <a:xfrm>
            <a:off x="5961800" y="2045959"/>
            <a:ext cx="0" cy="3821200"/>
          </a:xfrm>
          <a:prstGeom prst="straightConnector1">
            <a:avLst/>
          </a:prstGeom>
          <a:noFill/>
          <a:ln cap="flat" cmpd="sng" w="38100">
            <a:solidFill>
              <a:srgbClr val="FFFFFF"/>
            </a:solidFill>
            <a:prstDash val="solid"/>
            <a:round/>
            <a:headEnd len="sm" w="sm" type="none"/>
            <a:tailEnd len="sm" w="sm" type="none"/>
          </a:ln>
        </p:spPr>
      </p:cxnSp>
      <p:grpSp>
        <p:nvGrpSpPr>
          <p:cNvPr id="642" name="Google Shape;642;p8"/>
          <p:cNvGrpSpPr/>
          <p:nvPr/>
        </p:nvGrpSpPr>
        <p:grpSpPr>
          <a:xfrm>
            <a:off x="-251221" y="1926367"/>
            <a:ext cx="5583457" cy="4062385"/>
            <a:chOff x="-188416" y="1063775"/>
            <a:chExt cx="4187593" cy="3046788"/>
          </a:xfrm>
        </p:grpSpPr>
        <p:sp>
          <p:nvSpPr>
            <p:cNvPr id="643" name="Google Shape;643;p8"/>
            <p:cNvSpPr txBox="1"/>
            <p:nvPr/>
          </p:nvSpPr>
          <p:spPr>
            <a:xfrm>
              <a:off x="-188416" y="3278700"/>
              <a:ext cx="2754300" cy="498900"/>
            </a:xfrm>
            <a:prstGeom prst="rect">
              <a:avLst/>
            </a:prstGeom>
            <a:noFill/>
            <a:ln>
              <a:noFill/>
            </a:ln>
          </p:spPr>
          <p:txBody>
            <a:bodyPr anchorCtr="0" anchor="t" bIns="60925" lIns="243825" spcFirstLastPara="1" rIns="243825" wrap="square" tIns="60925">
              <a:noAutofit/>
            </a:bodyPr>
            <a:lstStyle/>
            <a:p>
              <a:pPr indent="0" lvl="0" marL="0" marR="0" rtl="0" algn="r">
                <a:lnSpc>
                  <a:spcPct val="100000"/>
                </a:lnSpc>
                <a:spcBef>
                  <a:spcPts val="800"/>
                </a:spcBef>
                <a:spcAft>
                  <a:spcPts val="0"/>
                </a:spcAft>
                <a:buClr>
                  <a:srgbClr val="000000"/>
                </a:buClr>
                <a:buSzPts val="2533"/>
                <a:buFont typeface="Arial"/>
                <a:buNone/>
              </a:pPr>
              <a:r>
                <a:rPr b="0" i="0" lang="en-US" sz="2533" u="none" cap="none" strike="noStrike">
                  <a:solidFill>
                    <a:schemeClr val="lt1"/>
                  </a:solidFill>
                  <a:latin typeface="Arial"/>
                  <a:ea typeface="Arial"/>
                  <a:cs typeface="Arial"/>
                  <a:sym typeface="Arial"/>
                </a:rPr>
                <a:t>DATA </a:t>
              </a:r>
              <a:br>
                <a:rPr b="0" i="0" lang="en-US" sz="2533" u="none" cap="none" strike="noStrike">
                  <a:solidFill>
                    <a:schemeClr val="lt1"/>
                  </a:solidFill>
                  <a:latin typeface="Arial"/>
                  <a:ea typeface="Arial"/>
                  <a:cs typeface="Arial"/>
                  <a:sym typeface="Arial"/>
                </a:rPr>
              </a:br>
              <a:r>
                <a:rPr b="0" i="0" lang="en-US" sz="2533" u="none" cap="none" strike="noStrike">
                  <a:solidFill>
                    <a:schemeClr val="lt1"/>
                  </a:solidFill>
                  <a:latin typeface="Arial"/>
                  <a:ea typeface="Arial"/>
                  <a:cs typeface="Arial"/>
                  <a:sym typeface="Arial"/>
                </a:rPr>
                <a:t>ENGINEERS</a:t>
              </a:r>
              <a:endParaRPr b="0" i="0" sz="2533" u="none" cap="none" strike="noStrike">
                <a:solidFill>
                  <a:schemeClr val="lt1"/>
                </a:solidFill>
                <a:latin typeface="Arial"/>
                <a:ea typeface="Arial"/>
                <a:cs typeface="Arial"/>
                <a:sym typeface="Arial"/>
              </a:endParaRPr>
            </a:p>
          </p:txBody>
        </p:sp>
        <p:pic>
          <p:nvPicPr>
            <p:cNvPr id="644" name="Google Shape;644;p8"/>
            <p:cNvPicPr preferRelativeResize="0"/>
            <p:nvPr/>
          </p:nvPicPr>
          <p:blipFill rotWithShape="1">
            <a:blip r:embed="rId3">
              <a:alphaModFix/>
            </a:blip>
            <a:srcRect b="0" l="0" r="0" t="0"/>
            <a:stretch/>
          </p:blipFill>
          <p:spPr>
            <a:xfrm>
              <a:off x="2692975" y="3026413"/>
              <a:ext cx="1306202" cy="1084150"/>
            </a:xfrm>
            <a:prstGeom prst="rect">
              <a:avLst/>
            </a:prstGeom>
            <a:noFill/>
            <a:ln>
              <a:noFill/>
            </a:ln>
          </p:spPr>
        </p:pic>
        <p:sp>
          <p:nvSpPr>
            <p:cNvPr id="645" name="Google Shape;645;p8"/>
            <p:cNvSpPr/>
            <p:nvPr/>
          </p:nvSpPr>
          <p:spPr>
            <a:xfrm flipH="1">
              <a:off x="181875" y="1063775"/>
              <a:ext cx="3585900" cy="2032800"/>
            </a:xfrm>
            <a:prstGeom prst="cloudCallout">
              <a:avLst>
                <a:gd fmla="val -20833" name="adj1"/>
                <a:gd fmla="val 62500" name="adj2"/>
              </a:avLst>
            </a:prstGeom>
            <a:solidFill>
              <a:srgbClr val="000000"/>
            </a:solidFill>
            <a:ln cap="flat" cmpd="sng" w="19050">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pic>
        <p:nvPicPr>
          <p:cNvPr id="646" name="Google Shape;646;p8"/>
          <p:cNvPicPr preferRelativeResize="0"/>
          <p:nvPr/>
        </p:nvPicPr>
        <p:blipFill rotWithShape="1">
          <a:blip r:embed="rId4">
            <a:alphaModFix/>
          </a:blip>
          <a:srcRect b="0" l="0" r="0" t="4933"/>
          <a:stretch/>
        </p:blipFill>
        <p:spPr>
          <a:xfrm>
            <a:off x="1010167" y="2308100"/>
            <a:ext cx="3389200" cy="1838800"/>
          </a:xfrm>
          <a:prstGeom prst="roundRect">
            <a:avLst>
              <a:gd fmla="val 16667" name="adj"/>
            </a:avLst>
          </a:prstGeom>
          <a:noFill/>
          <a:ln>
            <a:noFill/>
          </a:ln>
        </p:spPr>
      </p:pic>
      <p:sp>
        <p:nvSpPr>
          <p:cNvPr id="647" name="Google Shape;647;p8"/>
          <p:cNvSpPr txBox="1"/>
          <p:nvPr/>
        </p:nvSpPr>
        <p:spPr>
          <a:xfrm>
            <a:off x="5254000" y="2995600"/>
            <a:ext cx="1415600" cy="1360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466"/>
              <a:buFont typeface="Arial"/>
              <a:buNone/>
            </a:pPr>
            <a:r>
              <a:rPr b="0" i="0" lang="en-US" sz="11466" u="none" cap="none" strike="noStrike">
                <a:solidFill>
                  <a:srgbClr val="FF0000"/>
                </a:solidFill>
                <a:latin typeface="Arial"/>
                <a:ea typeface="Arial"/>
                <a:cs typeface="Arial"/>
                <a:sym typeface="Arial"/>
              </a:rPr>
              <a:t>x</a:t>
            </a:r>
            <a:endParaRPr b="0" i="0" sz="8133" u="none" cap="none" strike="noStrike">
              <a:solidFill>
                <a:srgbClr val="FF0000"/>
              </a:solidFill>
              <a:latin typeface="Arial"/>
              <a:ea typeface="Arial"/>
              <a:cs typeface="Arial"/>
              <a:sym typeface="Arial"/>
            </a:endParaRPr>
          </a:p>
        </p:txBody>
      </p:sp>
      <p:sp>
        <p:nvSpPr>
          <p:cNvPr id="648" name="Google Shape;648;p8"/>
          <p:cNvSpPr txBox="1"/>
          <p:nvPr/>
        </p:nvSpPr>
        <p:spPr>
          <a:xfrm>
            <a:off x="339679" y="275167"/>
            <a:ext cx="11741600" cy="1143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5333"/>
              <a:buFont typeface="Arial"/>
              <a:buNone/>
            </a:pPr>
            <a:r>
              <a:rPr b="0" i="0" lang="en-US" sz="5333" u="none" cap="none" strike="noStrike">
                <a:solidFill>
                  <a:schemeClr val="lt1"/>
                </a:solidFill>
                <a:latin typeface="Arial"/>
                <a:ea typeface="Arial"/>
                <a:cs typeface="Arial"/>
                <a:sym typeface="Arial"/>
              </a:rPr>
              <a:t>Data &amp; AI People are in Silos</a:t>
            </a:r>
            <a:endParaRPr b="0" i="0" sz="5333"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333"/>
              <a:buFont typeface="Arial"/>
              <a:buNone/>
            </a:pPr>
            <a:r>
              <a:t/>
            </a:r>
            <a:endParaRPr b="0" i="0" sz="5333" u="none" cap="none" strike="noStrike">
              <a:solidFill>
                <a:schemeClr val="lt1"/>
              </a:solidFill>
              <a:latin typeface="Arial"/>
              <a:ea typeface="Arial"/>
              <a:cs typeface="Arial"/>
              <a:sym typeface="Arial"/>
            </a:endParaRPr>
          </a:p>
        </p:txBody>
      </p:sp>
      <p:grpSp>
        <p:nvGrpSpPr>
          <p:cNvPr id="649" name="Google Shape;649;p8"/>
          <p:cNvGrpSpPr/>
          <p:nvPr/>
        </p:nvGrpSpPr>
        <p:grpSpPr>
          <a:xfrm>
            <a:off x="6798301" y="1926367"/>
            <a:ext cx="5198745" cy="4082567"/>
            <a:chOff x="5098725" y="1063775"/>
            <a:chExt cx="3899059" cy="3061925"/>
          </a:xfrm>
        </p:grpSpPr>
        <p:sp>
          <p:nvSpPr>
            <p:cNvPr id="650" name="Google Shape;650;p8"/>
            <p:cNvSpPr/>
            <p:nvPr/>
          </p:nvSpPr>
          <p:spPr>
            <a:xfrm>
              <a:off x="5098725" y="1063775"/>
              <a:ext cx="3372300" cy="1852800"/>
            </a:xfrm>
            <a:prstGeom prst="cloudCallout">
              <a:avLst>
                <a:gd fmla="val -20833" name="adj1"/>
                <a:gd fmla="val 62500" name="adj2"/>
              </a:avLst>
            </a:prstGeom>
            <a:solidFill>
              <a:srgbClr val="000000"/>
            </a:solidFill>
            <a:ln cap="flat" cmpd="sng" w="1905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651" name="Google Shape;651;p8"/>
            <p:cNvGrpSpPr/>
            <p:nvPr/>
          </p:nvGrpSpPr>
          <p:grpSpPr>
            <a:xfrm>
              <a:off x="5098726" y="3041550"/>
              <a:ext cx="3899058" cy="1084150"/>
              <a:chOff x="5148651" y="2887700"/>
              <a:chExt cx="3899058" cy="1084150"/>
            </a:xfrm>
          </p:grpSpPr>
          <p:pic>
            <p:nvPicPr>
              <p:cNvPr id="652" name="Google Shape;652;p8"/>
              <p:cNvPicPr preferRelativeResize="0"/>
              <p:nvPr/>
            </p:nvPicPr>
            <p:blipFill rotWithShape="1">
              <a:blip r:embed="rId5">
                <a:alphaModFix/>
              </a:blip>
              <a:srcRect b="0" l="0" r="0" t="0"/>
              <a:stretch/>
            </p:blipFill>
            <p:spPr>
              <a:xfrm>
                <a:off x="5148651" y="2887700"/>
                <a:ext cx="1210942" cy="1084150"/>
              </a:xfrm>
              <a:prstGeom prst="rect">
                <a:avLst/>
              </a:prstGeom>
              <a:noFill/>
              <a:ln>
                <a:noFill/>
              </a:ln>
            </p:spPr>
          </p:pic>
          <p:sp>
            <p:nvSpPr>
              <p:cNvPr id="653" name="Google Shape;653;p8"/>
              <p:cNvSpPr txBox="1"/>
              <p:nvPr/>
            </p:nvSpPr>
            <p:spPr>
              <a:xfrm>
                <a:off x="6293409" y="3034500"/>
                <a:ext cx="2754300" cy="498900"/>
              </a:xfrm>
              <a:prstGeom prst="rect">
                <a:avLst/>
              </a:prstGeom>
              <a:noFill/>
              <a:ln>
                <a:noFill/>
              </a:ln>
            </p:spPr>
            <p:txBody>
              <a:bodyPr anchorCtr="0" anchor="t" bIns="60925" lIns="243825" spcFirstLastPara="1" rIns="243825" wrap="square" tIns="60925">
                <a:noAutofit/>
              </a:bodyPr>
              <a:lstStyle/>
              <a:p>
                <a:pPr indent="0" lvl="0" marL="0" marR="0" rtl="0" algn="l">
                  <a:lnSpc>
                    <a:spcPct val="100000"/>
                  </a:lnSpc>
                  <a:spcBef>
                    <a:spcPts val="800"/>
                  </a:spcBef>
                  <a:spcAft>
                    <a:spcPts val="0"/>
                  </a:spcAft>
                  <a:buClr>
                    <a:srgbClr val="000000"/>
                  </a:buClr>
                  <a:buSzPts val="2533"/>
                  <a:buFont typeface="Arial"/>
                  <a:buNone/>
                </a:pPr>
                <a:r>
                  <a:rPr b="0" i="0" lang="en-US" sz="2533" u="none" cap="none" strike="noStrike">
                    <a:solidFill>
                      <a:schemeClr val="lt1"/>
                    </a:solidFill>
                    <a:latin typeface="Arial"/>
                    <a:ea typeface="Arial"/>
                    <a:cs typeface="Arial"/>
                    <a:sym typeface="Arial"/>
                  </a:rPr>
                  <a:t>DATA </a:t>
                </a:r>
                <a:br>
                  <a:rPr b="0" i="0" lang="en-US" sz="2533" u="none" cap="none" strike="noStrike">
                    <a:solidFill>
                      <a:schemeClr val="lt1"/>
                    </a:solidFill>
                    <a:latin typeface="Arial"/>
                    <a:ea typeface="Arial"/>
                    <a:cs typeface="Arial"/>
                    <a:sym typeface="Arial"/>
                  </a:rPr>
                </a:br>
                <a:r>
                  <a:rPr b="0" i="0" lang="en-US" sz="2533" u="none" cap="none" strike="noStrike">
                    <a:solidFill>
                      <a:schemeClr val="lt1"/>
                    </a:solidFill>
                    <a:latin typeface="Arial"/>
                    <a:ea typeface="Arial"/>
                    <a:cs typeface="Arial"/>
                    <a:sym typeface="Arial"/>
                  </a:rPr>
                  <a:t>SCIENTISTS</a:t>
                </a:r>
                <a:endParaRPr b="0" i="0" sz="2533" u="none" cap="none" strike="noStrike">
                  <a:solidFill>
                    <a:schemeClr val="lt1"/>
                  </a:solidFill>
                  <a:latin typeface="Arial"/>
                  <a:ea typeface="Arial"/>
                  <a:cs typeface="Arial"/>
                  <a:sym typeface="Arial"/>
                </a:endParaRPr>
              </a:p>
            </p:txBody>
          </p:sp>
        </p:grpSp>
      </p:grpSp>
      <p:pic>
        <p:nvPicPr>
          <p:cNvPr id="654" name="Google Shape;654;p8"/>
          <p:cNvPicPr preferRelativeResize="0"/>
          <p:nvPr/>
        </p:nvPicPr>
        <p:blipFill rotWithShape="1">
          <a:blip r:embed="rId6">
            <a:alphaModFix/>
          </a:blip>
          <a:srcRect b="0" l="0" r="0" t="0"/>
          <a:stretch/>
        </p:blipFill>
        <p:spPr>
          <a:xfrm>
            <a:off x="2719484" y="2308100"/>
            <a:ext cx="1754000" cy="1288400"/>
          </a:xfrm>
          <a:prstGeom prst="roundRect">
            <a:avLst>
              <a:gd fmla="val 23372" name="adj"/>
            </a:avLst>
          </a:prstGeom>
          <a:noFill/>
          <a:ln>
            <a:noFill/>
          </a:ln>
        </p:spPr>
      </p:pic>
      <p:pic>
        <p:nvPicPr>
          <p:cNvPr id="655" name="Google Shape;655;p8"/>
          <p:cNvPicPr preferRelativeResize="0"/>
          <p:nvPr/>
        </p:nvPicPr>
        <p:blipFill rotWithShape="1">
          <a:blip r:embed="rId7">
            <a:alphaModFix/>
          </a:blip>
          <a:srcRect b="0" l="0" r="0" t="0"/>
          <a:stretch/>
        </p:blipFill>
        <p:spPr>
          <a:xfrm>
            <a:off x="9337801" y="2834233"/>
            <a:ext cx="1221100" cy="210667"/>
          </a:xfrm>
          <a:prstGeom prst="rect">
            <a:avLst/>
          </a:prstGeom>
          <a:noFill/>
          <a:ln>
            <a:noFill/>
          </a:ln>
        </p:spPr>
      </p:pic>
      <p:pic>
        <p:nvPicPr>
          <p:cNvPr id="656" name="Google Shape;656;p8"/>
          <p:cNvPicPr preferRelativeResize="0"/>
          <p:nvPr/>
        </p:nvPicPr>
        <p:blipFill rotWithShape="1">
          <a:blip r:embed="rId8">
            <a:alphaModFix/>
          </a:blip>
          <a:srcRect b="0" l="0" r="0" t="0"/>
          <a:stretch/>
        </p:blipFill>
        <p:spPr>
          <a:xfrm>
            <a:off x="7450033" y="2274467"/>
            <a:ext cx="1392000" cy="1318000"/>
          </a:xfrm>
          <a:prstGeom prst="ellipse">
            <a:avLst/>
          </a:prstGeom>
          <a:noFill/>
          <a:ln>
            <a:noFill/>
          </a:ln>
        </p:spPr>
      </p:pic>
      <p:pic>
        <p:nvPicPr>
          <p:cNvPr id="657" name="Google Shape;657;p8"/>
          <p:cNvPicPr preferRelativeResize="0"/>
          <p:nvPr/>
        </p:nvPicPr>
        <p:blipFill rotWithShape="1">
          <a:blip r:embed="rId9">
            <a:alphaModFix/>
          </a:blip>
          <a:srcRect b="0" l="0" r="0" t="0"/>
          <a:stretch/>
        </p:blipFill>
        <p:spPr>
          <a:xfrm>
            <a:off x="9718867" y="3408842"/>
            <a:ext cx="615100" cy="348492"/>
          </a:xfrm>
          <a:prstGeom prst="rect">
            <a:avLst/>
          </a:prstGeom>
          <a:noFill/>
          <a:ln>
            <a:noFill/>
          </a:ln>
        </p:spPr>
      </p:pic>
      <p:pic>
        <p:nvPicPr>
          <p:cNvPr id="658" name="Google Shape;658;p8"/>
          <p:cNvPicPr preferRelativeResize="0"/>
          <p:nvPr/>
        </p:nvPicPr>
        <p:blipFill rotWithShape="1">
          <a:blip r:embed="rId10">
            <a:alphaModFix/>
          </a:blip>
          <a:srcRect b="0" l="-590" r="590" t="0"/>
          <a:stretch/>
        </p:blipFill>
        <p:spPr>
          <a:xfrm>
            <a:off x="8478933" y="3699767"/>
            <a:ext cx="1167104" cy="210667"/>
          </a:xfrm>
          <a:prstGeom prst="rect">
            <a:avLst/>
          </a:prstGeom>
          <a:noFill/>
          <a:ln>
            <a:noFill/>
          </a:ln>
        </p:spPr>
      </p:pic>
      <p:pic>
        <p:nvPicPr>
          <p:cNvPr id="659" name="Google Shape;659;p8"/>
          <p:cNvPicPr preferRelativeResize="0"/>
          <p:nvPr/>
        </p:nvPicPr>
        <p:blipFill rotWithShape="1">
          <a:blip r:embed="rId11">
            <a:alphaModFix/>
          </a:blip>
          <a:srcRect b="0" l="0" r="0" t="0"/>
          <a:stretch/>
        </p:blipFill>
        <p:spPr>
          <a:xfrm>
            <a:off x="8812517" y="3236028"/>
            <a:ext cx="906335" cy="310400"/>
          </a:xfrm>
          <a:prstGeom prst="rect">
            <a:avLst/>
          </a:prstGeom>
          <a:noFill/>
          <a:ln>
            <a:noFill/>
          </a:ln>
        </p:spPr>
      </p:pic>
      <p:pic>
        <p:nvPicPr>
          <p:cNvPr id="660" name="Google Shape;660;p8"/>
          <p:cNvPicPr preferRelativeResize="0"/>
          <p:nvPr/>
        </p:nvPicPr>
        <p:blipFill rotWithShape="1">
          <a:blip r:embed="rId12">
            <a:alphaModFix/>
          </a:blip>
          <a:srcRect b="0" l="0" r="0" t="0"/>
          <a:stretch/>
        </p:blipFill>
        <p:spPr>
          <a:xfrm>
            <a:off x="9337800" y="2275406"/>
            <a:ext cx="906365" cy="276380"/>
          </a:xfrm>
          <a:prstGeom prst="rect">
            <a:avLst/>
          </a:prstGeom>
          <a:noFill/>
          <a:ln>
            <a:noFill/>
          </a:ln>
        </p:spPr>
      </p:pic>
      <p:pic>
        <p:nvPicPr>
          <p:cNvPr id="661" name="Google Shape;661;p8"/>
          <p:cNvPicPr preferRelativeResize="0"/>
          <p:nvPr/>
        </p:nvPicPr>
        <p:blipFill rotWithShape="1">
          <a:blip r:embed="rId13">
            <a:alphaModFix/>
          </a:blip>
          <a:srcRect b="0" l="0" r="0" t="0"/>
          <a:stretch/>
        </p:blipFill>
        <p:spPr>
          <a:xfrm>
            <a:off x="3323291" y="3619777"/>
            <a:ext cx="534683" cy="5346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
          <p:cNvSpPr/>
          <p:nvPr/>
        </p:nvSpPr>
        <p:spPr>
          <a:xfrm>
            <a:off x="2653779" y="1470862"/>
            <a:ext cx="3086000" cy="11032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668" name="Google Shape;668;p9"/>
          <p:cNvPicPr preferRelativeResize="0"/>
          <p:nvPr/>
        </p:nvPicPr>
        <p:blipFill rotWithShape="1">
          <a:blip r:embed="rId3">
            <a:alphaModFix/>
          </a:blip>
          <a:srcRect b="0" l="0" r="0" t="0"/>
          <a:stretch/>
        </p:blipFill>
        <p:spPr>
          <a:xfrm>
            <a:off x="3702595" y="555250"/>
            <a:ext cx="4418565" cy="433019"/>
          </a:xfrm>
          <a:prstGeom prst="rect">
            <a:avLst/>
          </a:prstGeom>
          <a:noFill/>
          <a:ln>
            <a:noFill/>
          </a:ln>
        </p:spPr>
      </p:pic>
      <p:cxnSp>
        <p:nvCxnSpPr>
          <p:cNvPr id="669" name="Google Shape;669;p9"/>
          <p:cNvCxnSpPr/>
          <p:nvPr/>
        </p:nvCxnSpPr>
        <p:spPr>
          <a:xfrm>
            <a:off x="2653779" y="3672319"/>
            <a:ext cx="657600" cy="0"/>
          </a:xfrm>
          <a:prstGeom prst="straightConnector1">
            <a:avLst/>
          </a:prstGeom>
          <a:noFill/>
          <a:ln cap="flat" cmpd="sng" w="28575">
            <a:solidFill>
              <a:schemeClr val="accent1"/>
            </a:solidFill>
            <a:prstDash val="solid"/>
            <a:round/>
            <a:headEnd len="sm" w="sm" type="none"/>
            <a:tailEnd len="lg" w="lg" type="triangle"/>
          </a:ln>
          <a:effectLst>
            <a:outerShdw blurRad="40000" rotWithShape="0" dir="5400000" dist="20000">
              <a:srgbClr val="000000">
                <a:alpha val="37254"/>
              </a:srgbClr>
            </a:outerShdw>
          </a:effectLst>
        </p:spPr>
      </p:cxnSp>
      <p:sp>
        <p:nvSpPr>
          <p:cNvPr id="670" name="Google Shape;670;p9"/>
          <p:cNvSpPr/>
          <p:nvPr/>
        </p:nvSpPr>
        <p:spPr>
          <a:xfrm>
            <a:off x="349672" y="2226481"/>
            <a:ext cx="2170200" cy="613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Blob Storage</a:t>
            </a:r>
            <a:endParaRPr b="0" i="0" sz="1200" u="none" cap="none" strike="noStrike">
              <a:solidFill>
                <a:schemeClr val="lt1"/>
              </a:solidFill>
              <a:latin typeface="Arial"/>
              <a:ea typeface="Arial"/>
              <a:cs typeface="Arial"/>
              <a:sym typeface="Arial"/>
            </a:endParaRPr>
          </a:p>
        </p:txBody>
      </p:sp>
      <p:sp>
        <p:nvSpPr>
          <p:cNvPr id="671" name="Google Shape;671;p9"/>
          <p:cNvSpPr/>
          <p:nvPr/>
        </p:nvSpPr>
        <p:spPr>
          <a:xfrm>
            <a:off x="349672" y="2726518"/>
            <a:ext cx="2170200" cy="613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Data Lake Store</a:t>
            </a:r>
            <a:endParaRPr b="0" i="0" sz="1200" u="none" cap="none" strike="noStrike">
              <a:solidFill>
                <a:schemeClr val="lt1"/>
              </a:solidFill>
              <a:latin typeface="Arial"/>
              <a:ea typeface="Arial"/>
              <a:cs typeface="Arial"/>
              <a:sym typeface="Arial"/>
            </a:endParaRPr>
          </a:p>
        </p:txBody>
      </p:sp>
      <p:sp>
        <p:nvSpPr>
          <p:cNvPr id="672" name="Google Shape;672;p9"/>
          <p:cNvSpPr txBox="1"/>
          <p:nvPr/>
        </p:nvSpPr>
        <p:spPr>
          <a:xfrm>
            <a:off x="437606" y="1617467"/>
            <a:ext cx="19185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accent1"/>
                </a:solidFill>
                <a:latin typeface="Arial"/>
                <a:ea typeface="Arial"/>
                <a:cs typeface="Arial"/>
                <a:sym typeface="Arial"/>
              </a:rPr>
              <a:t>AZURE </a:t>
            </a:r>
            <a:endParaRPr b="1" i="0" sz="20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accent1"/>
                </a:solidFill>
                <a:latin typeface="Arial"/>
                <a:ea typeface="Arial"/>
                <a:cs typeface="Arial"/>
                <a:sym typeface="Arial"/>
              </a:rPr>
              <a:t>DATA SOURCES</a:t>
            </a:r>
            <a:endParaRPr b="0" i="0" sz="1400" u="none" cap="none" strike="noStrike">
              <a:solidFill>
                <a:schemeClr val="accent1"/>
              </a:solidFill>
              <a:latin typeface="Arial"/>
              <a:ea typeface="Arial"/>
              <a:cs typeface="Arial"/>
              <a:sym typeface="Arial"/>
            </a:endParaRPr>
          </a:p>
        </p:txBody>
      </p:sp>
      <p:sp>
        <p:nvSpPr>
          <p:cNvPr id="673" name="Google Shape;673;p9"/>
          <p:cNvSpPr/>
          <p:nvPr/>
        </p:nvSpPr>
        <p:spPr>
          <a:xfrm>
            <a:off x="348810" y="4271861"/>
            <a:ext cx="2170200" cy="675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Event Hub</a:t>
            </a:r>
            <a:endParaRPr b="0" i="0" sz="1200" u="none" cap="none" strike="noStrike">
              <a:solidFill>
                <a:schemeClr val="lt1"/>
              </a:solidFill>
              <a:latin typeface="Arial"/>
              <a:ea typeface="Arial"/>
              <a:cs typeface="Arial"/>
              <a:sym typeface="Arial"/>
            </a:endParaRPr>
          </a:p>
        </p:txBody>
      </p:sp>
      <p:sp>
        <p:nvSpPr>
          <p:cNvPr id="674" name="Google Shape;674;p9"/>
          <p:cNvSpPr/>
          <p:nvPr/>
        </p:nvSpPr>
        <p:spPr>
          <a:xfrm>
            <a:off x="348810" y="4792561"/>
            <a:ext cx="2170200" cy="675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IoT Hub</a:t>
            </a:r>
            <a:endParaRPr b="0" i="0" sz="1200" u="none" cap="none" strike="noStrike">
              <a:solidFill>
                <a:schemeClr val="lt1"/>
              </a:solidFill>
              <a:latin typeface="Arial"/>
              <a:ea typeface="Arial"/>
              <a:cs typeface="Arial"/>
              <a:sym typeface="Arial"/>
            </a:endParaRPr>
          </a:p>
        </p:txBody>
      </p:sp>
      <p:sp>
        <p:nvSpPr>
          <p:cNvPr id="675" name="Google Shape;675;p9"/>
          <p:cNvSpPr/>
          <p:nvPr/>
        </p:nvSpPr>
        <p:spPr>
          <a:xfrm>
            <a:off x="349672" y="3259918"/>
            <a:ext cx="2170200" cy="613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SQL Data Warehouse</a:t>
            </a:r>
            <a:endParaRPr b="0" i="0" sz="1200" u="none" cap="none" strike="noStrike">
              <a:solidFill>
                <a:schemeClr val="lt1"/>
              </a:solidFill>
              <a:latin typeface="Arial"/>
              <a:ea typeface="Arial"/>
              <a:cs typeface="Arial"/>
              <a:sym typeface="Arial"/>
            </a:endParaRPr>
          </a:p>
        </p:txBody>
      </p:sp>
      <p:sp>
        <p:nvSpPr>
          <p:cNvPr id="676" name="Google Shape;676;p9"/>
          <p:cNvSpPr/>
          <p:nvPr/>
        </p:nvSpPr>
        <p:spPr>
          <a:xfrm>
            <a:off x="345763" y="3702540"/>
            <a:ext cx="2170200" cy="613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Cosmos DB </a:t>
            </a:r>
            <a:endParaRPr b="0" i="0" sz="1200" u="none" cap="none" strike="noStrike">
              <a:solidFill>
                <a:schemeClr val="lt1"/>
              </a:solidFill>
              <a:latin typeface="Arial"/>
              <a:ea typeface="Arial"/>
              <a:cs typeface="Arial"/>
              <a:sym typeface="Arial"/>
            </a:endParaRPr>
          </a:p>
        </p:txBody>
      </p:sp>
      <p:sp>
        <p:nvSpPr>
          <p:cNvPr id="677" name="Google Shape;677;p9"/>
          <p:cNvSpPr/>
          <p:nvPr/>
        </p:nvSpPr>
        <p:spPr>
          <a:xfrm>
            <a:off x="298512" y="5363606"/>
            <a:ext cx="2170200" cy="613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Azure Data Factory</a:t>
            </a:r>
            <a:endParaRPr b="0" i="0" sz="1200" u="none" cap="none" strike="noStrike">
              <a:solidFill>
                <a:schemeClr val="lt1"/>
              </a:solidFill>
              <a:latin typeface="Arial"/>
              <a:ea typeface="Arial"/>
              <a:cs typeface="Arial"/>
              <a:sym typeface="Arial"/>
            </a:endParaRPr>
          </a:p>
        </p:txBody>
      </p:sp>
      <p:cxnSp>
        <p:nvCxnSpPr>
          <p:cNvPr id="678" name="Google Shape;678;p9"/>
          <p:cNvCxnSpPr/>
          <p:nvPr/>
        </p:nvCxnSpPr>
        <p:spPr>
          <a:xfrm>
            <a:off x="8804833" y="3672319"/>
            <a:ext cx="657600" cy="0"/>
          </a:xfrm>
          <a:prstGeom prst="straightConnector1">
            <a:avLst/>
          </a:prstGeom>
          <a:noFill/>
          <a:ln cap="flat" cmpd="sng" w="28575">
            <a:solidFill>
              <a:schemeClr val="accent1"/>
            </a:solidFill>
            <a:prstDash val="solid"/>
            <a:round/>
            <a:headEnd len="sm" w="sm" type="none"/>
            <a:tailEnd len="lg" w="lg" type="triangle"/>
          </a:ln>
          <a:effectLst>
            <a:outerShdw blurRad="40000" rotWithShape="0" dir="5400000" dist="20000">
              <a:srgbClr val="000000">
                <a:alpha val="37254"/>
              </a:srgbClr>
            </a:outerShdw>
          </a:effectLst>
        </p:spPr>
      </p:cxnSp>
      <p:sp>
        <p:nvSpPr>
          <p:cNvPr id="679" name="Google Shape;679;p9"/>
          <p:cNvSpPr txBox="1"/>
          <p:nvPr/>
        </p:nvSpPr>
        <p:spPr>
          <a:xfrm>
            <a:off x="9308542" y="3312126"/>
            <a:ext cx="2549100" cy="58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Arial"/>
                <a:ea typeface="Arial"/>
                <a:cs typeface="Arial"/>
                <a:sym typeface="Arial"/>
              </a:rPr>
              <a:t>BI Reporting</a:t>
            </a:r>
            <a:endParaRPr b="0" i="0" sz="20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Arial"/>
                <a:ea typeface="Arial"/>
                <a:cs typeface="Arial"/>
                <a:sym typeface="Arial"/>
              </a:rPr>
              <a:t>Dashboards</a:t>
            </a:r>
            <a:endParaRPr b="0" i="0" sz="2000" u="none" cap="none" strike="noStrike">
              <a:solidFill>
                <a:schemeClr val="accent1"/>
              </a:solidFill>
              <a:latin typeface="Arial"/>
              <a:ea typeface="Arial"/>
              <a:cs typeface="Arial"/>
              <a:sym typeface="Arial"/>
            </a:endParaRPr>
          </a:p>
        </p:txBody>
      </p:sp>
      <p:pic>
        <p:nvPicPr>
          <p:cNvPr id="680" name="Google Shape;680;p9"/>
          <p:cNvPicPr preferRelativeResize="0"/>
          <p:nvPr/>
        </p:nvPicPr>
        <p:blipFill rotWithShape="1">
          <a:blip r:embed="rId4">
            <a:alphaModFix/>
          </a:blip>
          <a:srcRect b="0" l="0" r="0" t="0"/>
          <a:stretch/>
        </p:blipFill>
        <p:spPr>
          <a:xfrm>
            <a:off x="9792122" y="2787618"/>
            <a:ext cx="1513362" cy="376659"/>
          </a:xfrm>
          <a:prstGeom prst="rect">
            <a:avLst/>
          </a:prstGeom>
          <a:noFill/>
          <a:ln>
            <a:noFill/>
          </a:ln>
        </p:spPr>
      </p:pic>
      <p:pic>
        <p:nvPicPr>
          <p:cNvPr descr="https://lh6.googleusercontent.com/99Vsv80WxrdDp-oiNyv0C7_NW-wQuJ_Use9XS4axD-rI6a34YqRwYZqtYurp5Qqkk-kMZiKJh-_YcKy01vtCk7WbDi2Fxy2LEH2QskDkmA_-tFixpLCWoT_4v8tSOo3d68WgKZclgdRK2wKNhg" id="681" name="Google Shape;681;p9"/>
          <p:cNvPicPr preferRelativeResize="0"/>
          <p:nvPr/>
        </p:nvPicPr>
        <p:blipFill rotWithShape="1">
          <a:blip r:embed="rId5">
            <a:alphaModFix/>
          </a:blip>
          <a:srcRect b="0" l="0" r="0" t="0"/>
          <a:stretch/>
        </p:blipFill>
        <p:spPr>
          <a:xfrm>
            <a:off x="9761313" y="4450162"/>
            <a:ext cx="1733550" cy="666750"/>
          </a:xfrm>
          <a:prstGeom prst="rect">
            <a:avLst/>
          </a:prstGeom>
          <a:noFill/>
          <a:ln>
            <a:noFill/>
          </a:ln>
        </p:spPr>
      </p:pic>
      <p:pic>
        <p:nvPicPr>
          <p:cNvPr id="682" name="Google Shape;682;p9"/>
          <p:cNvPicPr preferRelativeResize="0"/>
          <p:nvPr/>
        </p:nvPicPr>
        <p:blipFill rotWithShape="1">
          <a:blip r:embed="rId6">
            <a:alphaModFix/>
          </a:blip>
          <a:srcRect b="0" l="0" r="0" t="0"/>
          <a:stretch/>
        </p:blipFill>
        <p:spPr>
          <a:xfrm>
            <a:off x="9816323" y="1757792"/>
            <a:ext cx="1625211" cy="830651"/>
          </a:xfrm>
          <a:prstGeom prst="rect">
            <a:avLst/>
          </a:prstGeom>
          <a:noFill/>
          <a:ln>
            <a:noFill/>
          </a:ln>
        </p:spPr>
      </p:pic>
      <p:sp>
        <p:nvSpPr>
          <p:cNvPr id="683" name="Google Shape;683;p9"/>
          <p:cNvSpPr txBox="1"/>
          <p:nvPr/>
        </p:nvSpPr>
        <p:spPr>
          <a:xfrm>
            <a:off x="9330979" y="5004373"/>
            <a:ext cx="2549100" cy="58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Arial"/>
                <a:ea typeface="Arial"/>
                <a:cs typeface="Arial"/>
                <a:sym typeface="Arial"/>
              </a:rPr>
              <a:t>Security Integration</a:t>
            </a:r>
            <a:endParaRPr b="0" i="0" sz="2000" u="none" cap="none" strike="noStrike">
              <a:solidFill>
                <a:schemeClr val="accent1"/>
              </a:solidFill>
              <a:latin typeface="Arial"/>
              <a:ea typeface="Arial"/>
              <a:cs typeface="Arial"/>
              <a:sym typeface="Arial"/>
            </a:endParaRPr>
          </a:p>
        </p:txBody>
      </p:sp>
      <p:sp>
        <p:nvSpPr>
          <p:cNvPr id="684" name="Google Shape;684;p9"/>
          <p:cNvSpPr txBox="1"/>
          <p:nvPr/>
        </p:nvSpPr>
        <p:spPr>
          <a:xfrm>
            <a:off x="4993115" y="5761043"/>
            <a:ext cx="2245687"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sng" cap="none" strike="noStrike">
                <a:solidFill>
                  <a:srgbClr val="0070C0"/>
                </a:solidFill>
                <a:latin typeface="Arial"/>
                <a:ea typeface="Arial"/>
                <a:cs typeface="Arial"/>
                <a:sym typeface="Arial"/>
              </a:rPr>
              <a:t>Azure Portal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70C0"/>
                </a:solidFill>
                <a:latin typeface="Arial"/>
                <a:ea typeface="Arial"/>
                <a:cs typeface="Arial"/>
                <a:sym typeface="Arial"/>
              </a:rPr>
              <a:t>One-Click setup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70C0"/>
                </a:solidFill>
                <a:latin typeface="Arial"/>
                <a:ea typeface="Arial"/>
                <a:cs typeface="Arial"/>
                <a:sym typeface="Arial"/>
              </a:rPr>
              <a:t>Unified Billing</a:t>
            </a:r>
            <a:endParaRPr b="0" i="0" sz="1800" u="none" cap="none" strike="noStrike">
              <a:solidFill>
                <a:srgbClr val="0070C0"/>
              </a:solidFill>
              <a:latin typeface="Arial"/>
              <a:ea typeface="Arial"/>
              <a:cs typeface="Arial"/>
              <a:sym typeface="Arial"/>
            </a:endParaRPr>
          </a:p>
        </p:txBody>
      </p:sp>
      <p:pic>
        <p:nvPicPr>
          <p:cNvPr id="685" name="Google Shape;685;p9"/>
          <p:cNvPicPr preferRelativeResize="0"/>
          <p:nvPr/>
        </p:nvPicPr>
        <p:blipFill rotWithShape="1">
          <a:blip r:embed="rId7">
            <a:alphaModFix/>
          </a:blip>
          <a:srcRect b="0" l="0" r="0" t="0"/>
          <a:stretch/>
        </p:blipFill>
        <p:spPr>
          <a:xfrm>
            <a:off x="4932158" y="2095943"/>
            <a:ext cx="2127631" cy="827400"/>
          </a:xfrm>
          <a:prstGeom prst="rect">
            <a:avLst/>
          </a:prstGeom>
          <a:noFill/>
          <a:ln>
            <a:noFill/>
          </a:ln>
        </p:spPr>
      </p:pic>
      <p:pic>
        <p:nvPicPr>
          <p:cNvPr id="686" name="Google Shape;686;p9"/>
          <p:cNvPicPr preferRelativeResize="0"/>
          <p:nvPr/>
        </p:nvPicPr>
        <p:blipFill rotWithShape="1">
          <a:blip r:embed="rId8">
            <a:alphaModFix/>
          </a:blip>
          <a:srcRect b="0" l="0" r="0" t="0"/>
          <a:stretch/>
        </p:blipFill>
        <p:spPr>
          <a:xfrm>
            <a:off x="3334683" y="1548368"/>
            <a:ext cx="5470150" cy="1766207"/>
          </a:xfrm>
          <a:prstGeom prst="rect">
            <a:avLst/>
          </a:prstGeom>
          <a:noFill/>
          <a:ln>
            <a:noFill/>
          </a:ln>
        </p:spPr>
      </p:pic>
      <p:pic>
        <p:nvPicPr>
          <p:cNvPr id="687" name="Google Shape;687;p9"/>
          <p:cNvPicPr preferRelativeResize="0"/>
          <p:nvPr/>
        </p:nvPicPr>
        <p:blipFill rotWithShape="1">
          <a:blip r:embed="rId9">
            <a:alphaModFix/>
          </a:blip>
          <a:srcRect b="0" l="0" r="0" t="0"/>
          <a:stretch/>
        </p:blipFill>
        <p:spPr>
          <a:xfrm>
            <a:off x="3334683" y="4784743"/>
            <a:ext cx="5470151" cy="873516"/>
          </a:xfrm>
          <a:prstGeom prst="rect">
            <a:avLst/>
          </a:prstGeom>
          <a:noFill/>
          <a:ln>
            <a:noFill/>
          </a:ln>
        </p:spPr>
      </p:pic>
      <p:sp>
        <p:nvSpPr>
          <p:cNvPr id="688" name="Google Shape;688;p9"/>
          <p:cNvSpPr/>
          <p:nvPr/>
        </p:nvSpPr>
        <p:spPr>
          <a:xfrm>
            <a:off x="3433471" y="1736489"/>
            <a:ext cx="2314500" cy="82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9"/>
          <p:cNvSpPr txBox="1"/>
          <p:nvPr/>
        </p:nvSpPr>
        <p:spPr>
          <a:xfrm>
            <a:off x="3720423" y="1550267"/>
            <a:ext cx="4734600" cy="46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DATABRICKS COLLABORATIVE WORKSPACE</a:t>
            </a:r>
            <a:endParaRPr b="0" i="0" sz="1800" u="none" cap="none" strike="noStrike">
              <a:solidFill>
                <a:srgbClr val="FFFFFF"/>
              </a:solidFill>
              <a:latin typeface="Arial"/>
              <a:ea typeface="Arial"/>
              <a:cs typeface="Arial"/>
              <a:sym typeface="Arial"/>
            </a:endParaRPr>
          </a:p>
        </p:txBody>
      </p:sp>
      <p:sp>
        <p:nvSpPr>
          <p:cNvPr id="690" name="Google Shape;690;p9"/>
          <p:cNvSpPr txBox="1"/>
          <p:nvPr/>
        </p:nvSpPr>
        <p:spPr>
          <a:xfrm>
            <a:off x="3656483" y="4852075"/>
            <a:ext cx="4717277" cy="35231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DATABRICKS CLOUD SERVICE</a:t>
            </a:r>
            <a:endParaRPr b="0" i="0" sz="1800" u="none" cap="none" strike="noStrike">
              <a:solidFill>
                <a:srgbClr val="FFFFFF"/>
              </a:solidFill>
              <a:latin typeface="Arial"/>
              <a:ea typeface="Arial"/>
              <a:cs typeface="Arial"/>
              <a:sym typeface="Arial"/>
            </a:endParaRPr>
          </a:p>
        </p:txBody>
      </p:sp>
      <p:pic>
        <p:nvPicPr>
          <p:cNvPr id="691" name="Google Shape;691;p9"/>
          <p:cNvPicPr preferRelativeResize="0"/>
          <p:nvPr/>
        </p:nvPicPr>
        <p:blipFill rotWithShape="1">
          <a:blip r:embed="rId10">
            <a:alphaModFix/>
          </a:blip>
          <a:srcRect b="0" l="0" r="0" t="0"/>
          <a:stretch/>
        </p:blipFill>
        <p:spPr>
          <a:xfrm>
            <a:off x="5659546" y="5258749"/>
            <a:ext cx="762423" cy="220737"/>
          </a:xfrm>
          <a:prstGeom prst="rect">
            <a:avLst/>
          </a:prstGeom>
          <a:noFill/>
          <a:ln>
            <a:noFill/>
          </a:ln>
        </p:spPr>
      </p:pic>
      <p:sp>
        <p:nvSpPr>
          <p:cNvPr id="692" name="Google Shape;692;p9"/>
          <p:cNvSpPr txBox="1"/>
          <p:nvPr/>
        </p:nvSpPr>
        <p:spPr>
          <a:xfrm>
            <a:off x="4628683" y="2380843"/>
            <a:ext cx="762300" cy="29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Apis</a:t>
            </a:r>
            <a:endParaRPr b="0" i="0" sz="1100" u="none" cap="none" strike="noStrike">
              <a:solidFill>
                <a:schemeClr val="lt1"/>
              </a:solidFill>
              <a:latin typeface="Arial"/>
              <a:ea typeface="Arial"/>
              <a:cs typeface="Arial"/>
              <a:sym typeface="Arial"/>
            </a:endParaRPr>
          </a:p>
        </p:txBody>
      </p:sp>
      <p:sp>
        <p:nvSpPr>
          <p:cNvPr id="693" name="Google Shape;693;p9"/>
          <p:cNvSpPr txBox="1"/>
          <p:nvPr/>
        </p:nvSpPr>
        <p:spPr>
          <a:xfrm>
            <a:off x="4722008" y="2104693"/>
            <a:ext cx="762300" cy="29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Jobs</a:t>
            </a:r>
            <a:endParaRPr b="0" i="0" sz="1100" u="none" cap="none" strike="noStrike">
              <a:solidFill>
                <a:schemeClr val="lt1"/>
              </a:solidFill>
              <a:latin typeface="Arial"/>
              <a:ea typeface="Arial"/>
              <a:cs typeface="Arial"/>
              <a:sym typeface="Arial"/>
            </a:endParaRPr>
          </a:p>
        </p:txBody>
      </p:sp>
      <p:sp>
        <p:nvSpPr>
          <p:cNvPr id="694" name="Google Shape;694;p9"/>
          <p:cNvSpPr txBox="1"/>
          <p:nvPr/>
        </p:nvSpPr>
        <p:spPr>
          <a:xfrm>
            <a:off x="6298196" y="2173118"/>
            <a:ext cx="762300" cy="2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Models</a:t>
            </a:r>
            <a:endParaRPr b="0" i="0" sz="1100" u="none" cap="none" strike="noStrike">
              <a:solidFill>
                <a:schemeClr val="lt1"/>
              </a:solidFill>
              <a:latin typeface="Arial"/>
              <a:ea typeface="Arial"/>
              <a:cs typeface="Arial"/>
              <a:sym typeface="Arial"/>
            </a:endParaRPr>
          </a:p>
        </p:txBody>
      </p:sp>
      <p:sp>
        <p:nvSpPr>
          <p:cNvPr id="695" name="Google Shape;695;p9"/>
          <p:cNvSpPr txBox="1"/>
          <p:nvPr/>
        </p:nvSpPr>
        <p:spPr>
          <a:xfrm>
            <a:off x="5998735" y="1922193"/>
            <a:ext cx="9054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Notebooks</a:t>
            </a:r>
            <a:endParaRPr b="0" i="0" sz="1100" u="none" cap="none" strike="noStrike">
              <a:solidFill>
                <a:schemeClr val="lt1"/>
              </a:solidFill>
              <a:latin typeface="Arial"/>
              <a:ea typeface="Arial"/>
              <a:cs typeface="Arial"/>
              <a:sym typeface="Arial"/>
            </a:endParaRPr>
          </a:p>
        </p:txBody>
      </p:sp>
      <p:sp>
        <p:nvSpPr>
          <p:cNvPr id="696" name="Google Shape;696;p9"/>
          <p:cNvSpPr txBox="1"/>
          <p:nvPr/>
        </p:nvSpPr>
        <p:spPr>
          <a:xfrm>
            <a:off x="6465910" y="2465506"/>
            <a:ext cx="9054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Dashboards</a:t>
            </a:r>
            <a:endParaRPr b="0" i="0" sz="1100" u="none" cap="none" strike="noStrike">
              <a:solidFill>
                <a:schemeClr val="lt1"/>
              </a:solidFill>
              <a:latin typeface="Arial"/>
              <a:ea typeface="Arial"/>
              <a:cs typeface="Arial"/>
              <a:sym typeface="Arial"/>
            </a:endParaRPr>
          </a:p>
        </p:txBody>
      </p:sp>
      <p:pic>
        <p:nvPicPr>
          <p:cNvPr id="697" name="Google Shape;697;p9"/>
          <p:cNvPicPr preferRelativeResize="0"/>
          <p:nvPr/>
        </p:nvPicPr>
        <p:blipFill rotWithShape="1">
          <a:blip r:embed="rId11">
            <a:alphaModFix/>
          </a:blip>
          <a:srcRect b="0" l="0" r="0" t="0"/>
          <a:stretch/>
        </p:blipFill>
        <p:spPr>
          <a:xfrm>
            <a:off x="3334683" y="3265518"/>
            <a:ext cx="5470151" cy="1557075"/>
          </a:xfrm>
          <a:prstGeom prst="rect">
            <a:avLst/>
          </a:prstGeom>
          <a:noFill/>
          <a:ln>
            <a:noFill/>
          </a:ln>
        </p:spPr>
      </p:pic>
      <p:sp>
        <p:nvSpPr>
          <p:cNvPr id="698" name="Google Shape;698;p9"/>
          <p:cNvSpPr txBox="1"/>
          <p:nvPr/>
        </p:nvSpPr>
        <p:spPr>
          <a:xfrm>
            <a:off x="3734223" y="3350781"/>
            <a:ext cx="47070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DATABRICKS RUNTIME</a:t>
            </a:r>
            <a:endParaRPr b="0" i="0" sz="1800" u="none" cap="none" strike="noStrike">
              <a:solidFill>
                <a:srgbClr val="FFFFFF"/>
              </a:solidFill>
              <a:latin typeface="Arial"/>
              <a:ea typeface="Arial"/>
              <a:cs typeface="Arial"/>
              <a:sym typeface="Arial"/>
            </a:endParaRPr>
          </a:p>
        </p:txBody>
      </p:sp>
      <p:sp>
        <p:nvSpPr>
          <p:cNvPr id="699" name="Google Shape;699;p9"/>
          <p:cNvSpPr txBox="1"/>
          <p:nvPr/>
        </p:nvSpPr>
        <p:spPr>
          <a:xfrm>
            <a:off x="3553283" y="3803031"/>
            <a:ext cx="1461000" cy="2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for Big Data</a:t>
            </a:r>
            <a:endParaRPr b="0" i="0" sz="1400" u="none" cap="none" strike="noStrike">
              <a:solidFill>
                <a:srgbClr val="FFFFFF"/>
              </a:solidFill>
              <a:latin typeface="Arial"/>
              <a:ea typeface="Arial"/>
              <a:cs typeface="Arial"/>
              <a:sym typeface="Arial"/>
            </a:endParaRPr>
          </a:p>
        </p:txBody>
      </p:sp>
      <p:sp>
        <p:nvSpPr>
          <p:cNvPr id="700" name="Google Shape;700;p9"/>
          <p:cNvSpPr txBox="1"/>
          <p:nvPr/>
        </p:nvSpPr>
        <p:spPr>
          <a:xfrm>
            <a:off x="7142706" y="3424963"/>
            <a:ext cx="1602600" cy="29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pic>
        <p:nvPicPr>
          <p:cNvPr id="701" name="Google Shape;701;p9"/>
          <p:cNvPicPr preferRelativeResize="0"/>
          <p:nvPr/>
        </p:nvPicPr>
        <p:blipFill rotWithShape="1">
          <a:blip r:embed="rId12">
            <a:alphaModFix/>
          </a:blip>
          <a:srcRect b="0" l="0" r="0" t="0"/>
          <a:stretch/>
        </p:blipFill>
        <p:spPr>
          <a:xfrm>
            <a:off x="5543270" y="4082690"/>
            <a:ext cx="905400" cy="469253"/>
          </a:xfrm>
          <a:prstGeom prst="rect">
            <a:avLst/>
          </a:prstGeom>
          <a:noFill/>
          <a:ln>
            <a:noFill/>
          </a:ln>
        </p:spPr>
      </p:pic>
      <p:pic>
        <p:nvPicPr>
          <p:cNvPr id="702" name="Google Shape;702;p9"/>
          <p:cNvPicPr preferRelativeResize="0"/>
          <p:nvPr/>
        </p:nvPicPr>
        <p:blipFill rotWithShape="1">
          <a:blip r:embed="rId13">
            <a:alphaModFix/>
          </a:blip>
          <a:srcRect b="0" l="0" r="0" t="0"/>
          <a:stretch/>
        </p:blipFill>
        <p:spPr>
          <a:xfrm>
            <a:off x="5920758" y="3838859"/>
            <a:ext cx="240000" cy="11034"/>
          </a:xfrm>
          <a:prstGeom prst="rect">
            <a:avLst/>
          </a:prstGeom>
          <a:noFill/>
          <a:ln>
            <a:noFill/>
          </a:ln>
        </p:spPr>
      </p:pic>
      <p:grpSp>
        <p:nvGrpSpPr>
          <p:cNvPr id="703" name="Google Shape;703;p9"/>
          <p:cNvGrpSpPr/>
          <p:nvPr/>
        </p:nvGrpSpPr>
        <p:grpSpPr>
          <a:xfrm>
            <a:off x="6836683" y="3799243"/>
            <a:ext cx="1924500" cy="782365"/>
            <a:chOff x="2007000" y="3254075"/>
            <a:chExt cx="1924500" cy="782365"/>
          </a:xfrm>
        </p:grpSpPr>
        <p:pic>
          <p:nvPicPr>
            <p:cNvPr id="704" name="Google Shape;704;p9"/>
            <p:cNvPicPr preferRelativeResize="0"/>
            <p:nvPr/>
          </p:nvPicPr>
          <p:blipFill rotWithShape="1">
            <a:blip r:embed="rId14">
              <a:alphaModFix/>
            </a:blip>
            <a:srcRect b="0" l="-590" r="590" t="0"/>
            <a:stretch/>
          </p:blipFill>
          <p:spPr>
            <a:xfrm>
              <a:off x="2340767" y="3709976"/>
              <a:ext cx="828676" cy="149579"/>
            </a:xfrm>
            <a:prstGeom prst="rect">
              <a:avLst/>
            </a:prstGeom>
            <a:noFill/>
            <a:ln>
              <a:noFill/>
            </a:ln>
          </p:spPr>
        </p:pic>
        <p:pic>
          <p:nvPicPr>
            <p:cNvPr id="705" name="Google Shape;705;p9"/>
            <p:cNvPicPr preferRelativeResize="0"/>
            <p:nvPr/>
          </p:nvPicPr>
          <p:blipFill rotWithShape="1">
            <a:blip r:embed="rId15">
              <a:alphaModFix/>
            </a:blip>
            <a:srcRect b="0" l="0" r="0" t="0"/>
            <a:stretch/>
          </p:blipFill>
          <p:spPr>
            <a:xfrm>
              <a:off x="3180077" y="3665694"/>
              <a:ext cx="420317" cy="238125"/>
            </a:xfrm>
            <a:prstGeom prst="rect">
              <a:avLst/>
            </a:prstGeom>
            <a:noFill/>
            <a:ln>
              <a:noFill/>
            </a:ln>
          </p:spPr>
        </p:pic>
        <p:pic>
          <p:nvPicPr>
            <p:cNvPr id="706" name="Google Shape;706;p9"/>
            <p:cNvPicPr preferRelativeResize="0"/>
            <p:nvPr/>
          </p:nvPicPr>
          <p:blipFill rotWithShape="1">
            <a:blip r:embed="rId16">
              <a:alphaModFix/>
            </a:blip>
            <a:srcRect b="0" l="0" r="0" t="0"/>
            <a:stretch/>
          </p:blipFill>
          <p:spPr>
            <a:xfrm>
              <a:off x="2409119" y="3886865"/>
              <a:ext cx="468468" cy="149575"/>
            </a:xfrm>
            <a:prstGeom prst="rect">
              <a:avLst/>
            </a:prstGeom>
            <a:noFill/>
            <a:ln>
              <a:noFill/>
            </a:ln>
          </p:spPr>
        </p:pic>
        <p:pic>
          <p:nvPicPr>
            <p:cNvPr id="707" name="Google Shape;707;p9"/>
            <p:cNvPicPr preferRelativeResize="0"/>
            <p:nvPr/>
          </p:nvPicPr>
          <p:blipFill rotWithShape="1">
            <a:blip r:embed="rId17">
              <a:alphaModFix/>
            </a:blip>
            <a:srcRect b="0" l="0" r="0" t="0"/>
            <a:stretch/>
          </p:blipFill>
          <p:spPr>
            <a:xfrm>
              <a:off x="2955270" y="3892491"/>
              <a:ext cx="762425" cy="132442"/>
            </a:xfrm>
            <a:prstGeom prst="rect">
              <a:avLst/>
            </a:prstGeom>
            <a:noFill/>
            <a:ln>
              <a:noFill/>
            </a:ln>
          </p:spPr>
        </p:pic>
        <p:sp>
          <p:nvSpPr>
            <p:cNvPr id="708" name="Google Shape;708;p9"/>
            <p:cNvSpPr txBox="1"/>
            <p:nvPr/>
          </p:nvSpPr>
          <p:spPr>
            <a:xfrm>
              <a:off x="2007000" y="3254075"/>
              <a:ext cx="19245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for Machine Learning</a:t>
              </a:r>
              <a:endParaRPr b="0" i="0" sz="1400" u="none" cap="none" strike="noStrike">
                <a:solidFill>
                  <a:srgbClr val="FFFFFF"/>
                </a:solidFill>
                <a:latin typeface="Arial"/>
                <a:ea typeface="Arial"/>
                <a:cs typeface="Arial"/>
                <a:sym typeface="Arial"/>
              </a:endParaRPr>
            </a:p>
          </p:txBody>
        </p:sp>
      </p:grpSp>
      <p:sp>
        <p:nvSpPr>
          <p:cNvPr id="709" name="Google Shape;709;p9"/>
          <p:cNvSpPr txBox="1"/>
          <p:nvPr/>
        </p:nvSpPr>
        <p:spPr>
          <a:xfrm>
            <a:off x="4030383" y="2904418"/>
            <a:ext cx="41700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DATA ENGINEERS 		DATA SCIENTISTS</a:t>
            </a:r>
            <a:endParaRPr b="0" i="0" sz="1200" u="none" cap="none" strike="noStrike">
              <a:solidFill>
                <a:schemeClr val="lt1"/>
              </a:solidFill>
              <a:latin typeface="Arial"/>
              <a:ea typeface="Arial"/>
              <a:cs typeface="Arial"/>
              <a:sym typeface="Arial"/>
            </a:endParaRPr>
          </a:p>
        </p:txBody>
      </p:sp>
      <p:sp>
        <p:nvSpPr>
          <p:cNvPr id="710" name="Google Shape;710;p9"/>
          <p:cNvSpPr txBox="1"/>
          <p:nvPr/>
        </p:nvSpPr>
        <p:spPr>
          <a:xfrm>
            <a:off x="3553283" y="4189381"/>
            <a:ext cx="1461000" cy="2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0" i="0" lang="en-US" sz="800" u="none" cap="none" strike="noStrike">
                <a:solidFill>
                  <a:srgbClr val="FFFFFF"/>
                </a:solidFill>
                <a:latin typeface="Arial"/>
                <a:ea typeface="Arial"/>
                <a:cs typeface="Arial"/>
                <a:sym typeface="Arial"/>
              </a:rPr>
              <a:t>Batch &amp; Streaming</a:t>
            </a:r>
            <a:endParaRPr b="0" i="0" sz="8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800"/>
              <a:buFont typeface="Arial"/>
              <a:buNone/>
            </a:pPr>
            <a:r>
              <a:rPr b="0" i="0" lang="en-US" sz="800" u="none" cap="none" strike="noStrike">
                <a:solidFill>
                  <a:srgbClr val="FFFFFF"/>
                </a:solidFill>
                <a:latin typeface="Arial"/>
                <a:ea typeface="Arial"/>
                <a:cs typeface="Arial"/>
                <a:sym typeface="Arial"/>
              </a:rPr>
              <a:t>Data Lakes &amp; Data Warehouses</a:t>
            </a:r>
            <a:endParaRPr b="0" i="0" sz="8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